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7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322" r:id="rId4"/>
    <p:sldId id="323" r:id="rId5"/>
    <p:sldId id="263" r:id="rId6"/>
    <p:sldId id="32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영찬" initials="서" lastIdx="1" clrIdx="0">
    <p:extLst>
      <p:ext uri="{19B8F6BF-5375-455C-9EA6-DF929625EA0E}">
        <p15:presenceInfo xmlns:p15="http://schemas.microsoft.com/office/powerpoint/2012/main" userId="서영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AC4"/>
    <a:srgbClr val="425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E2C3A-95F0-4C30-AA2A-1E28A1CF1832}" v="17" dt="2021-06-17T14:21:51.190"/>
    <p1510:client id="{F8032933-D505-4C48-84D8-CA3EDDBCAEC0}" v="124" dt="2021-06-17T10:47:40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534" y="96"/>
      </p:cViewPr>
      <p:guideLst>
        <p:guide orient="horz" pos="227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영찬" userId="ef2d049b-d534-442b-b806-854127365378" providerId="ADAL" clId="{2BFE2C3A-95F0-4C30-AA2A-1E28A1CF1832}"/>
    <pc:docChg chg="custSel modSld">
      <pc:chgData name="서영찬" userId="ef2d049b-d534-442b-b806-854127365378" providerId="ADAL" clId="{2BFE2C3A-95F0-4C30-AA2A-1E28A1CF1832}" dt="2021-06-17T14:22:35.765" v="245" actId="20577"/>
      <pc:docMkLst>
        <pc:docMk/>
      </pc:docMkLst>
      <pc:sldChg chg="modSp mod">
        <pc:chgData name="서영찬" userId="ef2d049b-d534-442b-b806-854127365378" providerId="ADAL" clId="{2BFE2C3A-95F0-4C30-AA2A-1E28A1CF1832}" dt="2021-06-17T14:13:43.350" v="167" actId="20577"/>
        <pc:sldMkLst>
          <pc:docMk/>
          <pc:sldMk cId="1282304192" sldId="256"/>
        </pc:sldMkLst>
        <pc:spChg chg="mod">
          <ac:chgData name="서영찬" userId="ef2d049b-d534-442b-b806-854127365378" providerId="ADAL" clId="{2BFE2C3A-95F0-4C30-AA2A-1E28A1CF1832}" dt="2021-06-17T14:13:43.350" v="167" actId="20577"/>
          <ac:spMkLst>
            <pc:docMk/>
            <pc:sldMk cId="1282304192" sldId="256"/>
            <ac:spMk id="7" creationId="{2345D0E6-8D09-4991-B308-4BB570E0D3E9}"/>
          </ac:spMkLst>
        </pc:spChg>
      </pc:sldChg>
      <pc:sldChg chg="modSp mod">
        <pc:chgData name="서영찬" userId="ef2d049b-d534-442b-b806-854127365378" providerId="ADAL" clId="{2BFE2C3A-95F0-4C30-AA2A-1E28A1CF1832}" dt="2021-06-17T14:21:55.613" v="242" actId="404"/>
        <pc:sldMkLst>
          <pc:docMk/>
          <pc:sldMk cId="2692678496" sldId="257"/>
        </pc:sldMkLst>
        <pc:spChg chg="mod">
          <ac:chgData name="서영찬" userId="ef2d049b-d534-442b-b806-854127365378" providerId="ADAL" clId="{2BFE2C3A-95F0-4C30-AA2A-1E28A1CF1832}" dt="2021-06-17T14:12:34.421" v="131" actId="20577"/>
          <ac:spMkLst>
            <pc:docMk/>
            <pc:sldMk cId="2692678496" sldId="257"/>
            <ac:spMk id="18" creationId="{5FA2DA9E-1D69-478E-B606-BDA73C3B03E2}"/>
          </ac:spMkLst>
        </pc:spChg>
        <pc:spChg chg="mod">
          <ac:chgData name="서영찬" userId="ef2d049b-d534-442b-b806-854127365378" providerId="ADAL" clId="{2BFE2C3A-95F0-4C30-AA2A-1E28A1CF1832}" dt="2021-06-17T14:21:55.613" v="242" actId="404"/>
          <ac:spMkLst>
            <pc:docMk/>
            <pc:sldMk cId="2692678496" sldId="257"/>
            <ac:spMk id="35" creationId="{5FA2DA9E-1D69-478E-B606-BDA73C3B03E2}"/>
          </ac:spMkLst>
        </pc:spChg>
      </pc:sldChg>
      <pc:sldChg chg="addSp delSp modSp mod">
        <pc:chgData name="서영찬" userId="ef2d049b-d534-442b-b806-854127365378" providerId="ADAL" clId="{2BFE2C3A-95F0-4C30-AA2A-1E28A1CF1832}" dt="2021-06-17T14:13:21.088" v="155" actId="20577"/>
        <pc:sldMkLst>
          <pc:docMk/>
          <pc:sldMk cId="1536814222" sldId="263"/>
        </pc:sldMkLst>
        <pc:spChg chg="del mod">
          <ac:chgData name="서영찬" userId="ef2d049b-d534-442b-b806-854127365378" providerId="ADAL" clId="{2BFE2C3A-95F0-4C30-AA2A-1E28A1CF1832}" dt="2021-06-17T14:13:04.902" v="148" actId="478"/>
          <ac:spMkLst>
            <pc:docMk/>
            <pc:sldMk cId="1536814222" sldId="263"/>
            <ac:spMk id="3" creationId="{F62C461E-39CA-45ED-B914-2B4D6D0A696C}"/>
          </ac:spMkLst>
        </pc:spChg>
        <pc:spChg chg="add mod">
          <ac:chgData name="서영찬" userId="ef2d049b-d534-442b-b806-854127365378" providerId="ADAL" clId="{2BFE2C3A-95F0-4C30-AA2A-1E28A1CF1832}" dt="2021-06-17T14:13:21.088" v="155" actId="20577"/>
          <ac:spMkLst>
            <pc:docMk/>
            <pc:sldMk cId="1536814222" sldId="263"/>
            <ac:spMk id="49" creationId="{C0AEFF16-6D49-440C-83B7-4193EBDDFA5B}"/>
          </ac:spMkLst>
        </pc:spChg>
        <pc:spChg chg="del">
          <ac:chgData name="서영찬" userId="ef2d049b-d534-442b-b806-854127365378" providerId="ADAL" clId="{2BFE2C3A-95F0-4C30-AA2A-1E28A1CF1832}" dt="2021-06-17T14:04:51.642" v="8" actId="478"/>
          <ac:spMkLst>
            <pc:docMk/>
            <pc:sldMk cId="1536814222" sldId="263"/>
            <ac:spMk id="183" creationId="{D0EF54EE-77B5-4E31-83BA-7C778E069046}"/>
          </ac:spMkLst>
        </pc:spChg>
        <pc:spChg chg="mod">
          <ac:chgData name="서영찬" userId="ef2d049b-d534-442b-b806-854127365378" providerId="ADAL" clId="{2BFE2C3A-95F0-4C30-AA2A-1E28A1CF1832}" dt="2021-06-17T14:04:53.988" v="9" actId="1076"/>
          <ac:spMkLst>
            <pc:docMk/>
            <pc:sldMk cId="1536814222" sldId="263"/>
            <ac:spMk id="263" creationId="{828AC5A6-4DEF-4D06-B6E6-C4D631ACD3BA}"/>
          </ac:spMkLst>
        </pc:spChg>
        <pc:spChg chg="mod">
          <ac:chgData name="서영찬" userId="ef2d049b-d534-442b-b806-854127365378" providerId="ADAL" clId="{2BFE2C3A-95F0-4C30-AA2A-1E28A1CF1832}" dt="2021-06-17T14:11:49.501" v="86" actId="113"/>
          <ac:spMkLst>
            <pc:docMk/>
            <pc:sldMk cId="1536814222" sldId="263"/>
            <ac:spMk id="264" creationId="{12A93CE9-E599-4E3B-8685-F7C6A3C30D88}"/>
          </ac:spMkLst>
        </pc:spChg>
      </pc:sldChg>
      <pc:sldChg chg="modSp mod">
        <pc:chgData name="서영찬" userId="ef2d049b-d534-442b-b806-854127365378" providerId="ADAL" clId="{2BFE2C3A-95F0-4C30-AA2A-1E28A1CF1832}" dt="2021-06-17T14:22:35.765" v="245" actId="20577"/>
        <pc:sldMkLst>
          <pc:docMk/>
          <pc:sldMk cId="1976814000" sldId="322"/>
        </pc:sldMkLst>
        <pc:spChg chg="mod">
          <ac:chgData name="서영찬" userId="ef2d049b-d534-442b-b806-854127365378" providerId="ADAL" clId="{2BFE2C3A-95F0-4C30-AA2A-1E28A1CF1832}" dt="2021-06-17T14:11:58.231" v="87" actId="20577"/>
          <ac:spMkLst>
            <pc:docMk/>
            <pc:sldMk cId="1976814000" sldId="322"/>
            <ac:spMk id="6" creationId="{139D25E6-7F33-43F3-A391-54615096640D}"/>
          </ac:spMkLst>
        </pc:spChg>
        <pc:spChg chg="mod">
          <ac:chgData name="서영찬" userId="ef2d049b-d534-442b-b806-854127365378" providerId="ADAL" clId="{2BFE2C3A-95F0-4C30-AA2A-1E28A1CF1832}" dt="2021-06-17T14:22:35.765" v="245" actId="20577"/>
          <ac:spMkLst>
            <pc:docMk/>
            <pc:sldMk cId="1976814000" sldId="322"/>
            <ac:spMk id="35" creationId="{00000000-0000-0000-0000-000000000000}"/>
          </ac:spMkLst>
        </pc:spChg>
      </pc:sldChg>
      <pc:sldChg chg="addSp delSp modSp mod">
        <pc:chgData name="서영찬" userId="ef2d049b-d534-442b-b806-854127365378" providerId="ADAL" clId="{2BFE2C3A-95F0-4C30-AA2A-1E28A1CF1832}" dt="2021-06-17T14:21:35.644" v="221" actId="404"/>
        <pc:sldMkLst>
          <pc:docMk/>
          <pc:sldMk cId="4029896089" sldId="323"/>
        </pc:sldMkLst>
        <pc:spChg chg="mod">
          <ac:chgData name="서영찬" userId="ef2d049b-d534-442b-b806-854127365378" providerId="ADAL" clId="{2BFE2C3A-95F0-4C30-AA2A-1E28A1CF1832}" dt="2021-06-17T14:21:35.644" v="221" actId="404"/>
          <ac:spMkLst>
            <pc:docMk/>
            <pc:sldMk cId="4029896089" sldId="323"/>
            <ac:spMk id="6" creationId="{139D25E6-7F33-43F3-A391-54615096640D}"/>
          </ac:spMkLst>
        </pc:spChg>
        <pc:spChg chg="add del mod">
          <ac:chgData name="서영찬" userId="ef2d049b-d534-442b-b806-854127365378" providerId="ADAL" clId="{2BFE2C3A-95F0-4C30-AA2A-1E28A1CF1832}" dt="2021-06-17T14:12:47.777" v="133" actId="478"/>
          <ac:spMkLst>
            <pc:docMk/>
            <pc:sldMk cId="4029896089" sldId="323"/>
            <ac:spMk id="60" creationId="{1773A5B0-F237-43E3-8F85-5057162C9AFF}"/>
          </ac:spMkLst>
        </pc:spChg>
      </pc:sldChg>
      <pc:sldChg chg="addSp modSp mod modAnim">
        <pc:chgData name="서영찬" userId="ef2d049b-d534-442b-b806-854127365378" providerId="ADAL" clId="{2BFE2C3A-95F0-4C30-AA2A-1E28A1CF1832}" dt="2021-06-17T14:13:24.957" v="157" actId="20577"/>
        <pc:sldMkLst>
          <pc:docMk/>
          <pc:sldMk cId="450706113" sldId="325"/>
        </pc:sldMkLst>
        <pc:spChg chg="mod">
          <ac:chgData name="서영찬" userId="ef2d049b-d534-442b-b806-854127365378" providerId="ADAL" clId="{2BFE2C3A-95F0-4C30-AA2A-1E28A1CF1832}" dt="2021-06-17T14:13:24.957" v="157" actId="20577"/>
          <ac:spMkLst>
            <pc:docMk/>
            <pc:sldMk cId="450706113" sldId="325"/>
            <ac:spMk id="6" creationId="{139D25E6-7F33-43F3-A391-54615096640D}"/>
          </ac:spMkLst>
        </pc:spChg>
        <pc:picChg chg="add mod">
          <ac:chgData name="서영찬" userId="ef2d049b-d534-442b-b806-854127365378" providerId="ADAL" clId="{2BFE2C3A-95F0-4C30-AA2A-1E28A1CF1832}" dt="2021-06-17T14:04:32.004" v="7" actId="1076"/>
          <ac:picMkLst>
            <pc:docMk/>
            <pc:sldMk cId="450706113" sldId="325"/>
            <ac:picMk id="2" creationId="{6626DD2B-F6F4-48A5-8D88-3E837489D3BC}"/>
          </ac:picMkLst>
        </pc:picChg>
      </pc:sldChg>
    </pc:docChg>
  </pc:docChgLst>
  <pc:docChgLst>
    <pc:chgData name="서영찬" userId="ef2d049b-d534-442b-b806-854127365378" providerId="ADAL" clId="{F8032933-D505-4C48-84D8-CA3EDDBCAEC0}"/>
    <pc:docChg chg="undo custSel addSld delSld modSld">
      <pc:chgData name="서영찬" userId="ef2d049b-d534-442b-b806-854127365378" providerId="ADAL" clId="{F8032933-D505-4C48-84D8-CA3EDDBCAEC0}" dt="2021-06-17T10:56:37.756" v="2141" actId="14100"/>
      <pc:docMkLst>
        <pc:docMk/>
      </pc:docMkLst>
      <pc:sldChg chg="modSp mod">
        <pc:chgData name="서영찬" userId="ef2d049b-d534-442b-b806-854127365378" providerId="ADAL" clId="{F8032933-D505-4C48-84D8-CA3EDDBCAEC0}" dt="2021-06-10T15:29:08.891" v="3" actId="20577"/>
        <pc:sldMkLst>
          <pc:docMk/>
          <pc:sldMk cId="1282304192" sldId="256"/>
        </pc:sldMkLst>
        <pc:spChg chg="mod">
          <ac:chgData name="서영찬" userId="ef2d049b-d534-442b-b806-854127365378" providerId="ADAL" clId="{F8032933-D505-4C48-84D8-CA3EDDBCAEC0}" dt="2021-06-10T15:29:08.891" v="3" actId="20577"/>
          <ac:spMkLst>
            <pc:docMk/>
            <pc:sldMk cId="1282304192" sldId="256"/>
            <ac:spMk id="7" creationId="{2345D0E6-8D09-4991-B308-4BB570E0D3E9}"/>
          </ac:spMkLst>
        </pc:spChg>
      </pc:sldChg>
      <pc:sldChg chg="delSp modSp mod">
        <pc:chgData name="서영찬" userId="ef2d049b-d534-442b-b806-854127365378" providerId="ADAL" clId="{F8032933-D505-4C48-84D8-CA3EDDBCAEC0}" dt="2021-06-10T16:06:58.631" v="101" actId="1076"/>
        <pc:sldMkLst>
          <pc:docMk/>
          <pc:sldMk cId="2692678496" sldId="257"/>
        </pc:sldMkLst>
        <pc:spChg chg="mod">
          <ac:chgData name="서영찬" userId="ef2d049b-d534-442b-b806-854127365378" providerId="ADAL" clId="{F8032933-D505-4C48-84D8-CA3EDDBCAEC0}" dt="2021-06-10T16:06:51.964" v="100" actId="20577"/>
          <ac:spMkLst>
            <pc:docMk/>
            <pc:sldMk cId="2692678496" sldId="257"/>
            <ac:spMk id="16" creationId="{B18A7CA7-B3C1-4137-B24F-D08AA6FCF0B9}"/>
          </ac:spMkLst>
        </pc:spChg>
        <pc:grpChg chg="mod">
          <ac:chgData name="서영찬" userId="ef2d049b-d534-442b-b806-854127365378" providerId="ADAL" clId="{F8032933-D505-4C48-84D8-CA3EDDBCAEC0}" dt="2021-06-10T16:06:58.631" v="101" actId="1076"/>
          <ac:grpSpMkLst>
            <pc:docMk/>
            <pc:sldMk cId="2692678496" sldId="257"/>
            <ac:grpSpMk id="19" creationId="{503EE4E5-3CA3-4F82-A0AC-7F9C81A84099}"/>
          </ac:grpSpMkLst>
        </pc:grpChg>
        <pc:grpChg chg="del mod">
          <ac:chgData name="서영찬" userId="ef2d049b-d534-442b-b806-854127365378" providerId="ADAL" clId="{F8032933-D505-4C48-84D8-CA3EDDBCAEC0}" dt="2021-06-10T16:06:49.610" v="96" actId="478"/>
          <ac:grpSpMkLst>
            <pc:docMk/>
            <pc:sldMk cId="2692678496" sldId="257"/>
            <ac:grpSpMk id="23" creationId="{7670E360-8100-4E89-8412-87A1959CDED1}"/>
          </ac:grpSpMkLst>
        </pc:grpChg>
      </pc:sldChg>
      <pc:sldChg chg="del">
        <pc:chgData name="서영찬" userId="ef2d049b-d534-442b-b806-854127365378" providerId="ADAL" clId="{F8032933-D505-4C48-84D8-CA3EDDBCAEC0}" dt="2021-06-10T16:04:19.776" v="90" actId="47"/>
        <pc:sldMkLst>
          <pc:docMk/>
          <pc:sldMk cId="1976814000" sldId="258"/>
        </pc:sldMkLst>
      </pc:sldChg>
      <pc:sldChg chg="del">
        <pc:chgData name="서영찬" userId="ef2d049b-d534-442b-b806-854127365378" providerId="ADAL" clId="{F8032933-D505-4C48-84D8-CA3EDDBCAEC0}" dt="2021-06-10T15:29:24.623" v="5" actId="47"/>
        <pc:sldMkLst>
          <pc:docMk/>
          <pc:sldMk cId="887530580" sldId="260"/>
        </pc:sldMkLst>
      </pc:sldChg>
      <pc:sldChg chg="modSp del mod">
        <pc:chgData name="서영찬" userId="ef2d049b-d534-442b-b806-854127365378" providerId="ADAL" clId="{F8032933-D505-4C48-84D8-CA3EDDBCAEC0}" dt="2021-06-10T16:04:32.039" v="93" actId="47"/>
        <pc:sldMkLst>
          <pc:docMk/>
          <pc:sldMk cId="169538048" sldId="261"/>
        </pc:sldMkLst>
        <pc:spChg chg="mod">
          <ac:chgData name="서영찬" userId="ef2d049b-d534-442b-b806-854127365378" providerId="ADAL" clId="{F8032933-D505-4C48-84D8-CA3EDDBCAEC0}" dt="2021-06-10T15:51:50.344" v="89" actId="5793"/>
          <ac:spMkLst>
            <pc:docMk/>
            <pc:sldMk cId="169538048" sldId="261"/>
            <ac:spMk id="35" creationId="{488884FC-ED41-4E40-8DC6-BEF4BC0B7806}"/>
          </ac:spMkLst>
        </pc:spChg>
      </pc:sldChg>
      <pc:sldChg chg="addSp delSp modSp mod addCm delCm">
        <pc:chgData name="서영찬" userId="ef2d049b-d534-442b-b806-854127365378" providerId="ADAL" clId="{F8032933-D505-4C48-84D8-CA3EDDBCAEC0}" dt="2021-06-17T10:56:37.756" v="2141" actId="14100"/>
        <pc:sldMkLst>
          <pc:docMk/>
          <pc:sldMk cId="1536814222" sldId="263"/>
        </pc:sldMkLst>
        <pc:spChg chg="mod">
          <ac:chgData name="서영찬" userId="ef2d049b-d534-442b-b806-854127365378" providerId="ADAL" clId="{F8032933-D505-4C48-84D8-CA3EDDBCAEC0}" dt="2021-06-11T08:27:38.484" v="384" actId="1076"/>
          <ac:spMkLst>
            <pc:docMk/>
            <pc:sldMk cId="1536814222" sldId="263"/>
            <ac:spMk id="3" creationId="{F62C461E-39CA-45ED-B914-2B4D6D0A696C}"/>
          </ac:spMkLst>
        </pc:spChg>
        <pc:spChg chg="add del mod ord topLvl">
          <ac:chgData name="서영찬" userId="ef2d049b-d534-442b-b806-854127365378" providerId="ADAL" clId="{F8032933-D505-4C48-84D8-CA3EDDBCAEC0}" dt="2021-06-17T10:41:16.728" v="1857" actId="478"/>
          <ac:spMkLst>
            <pc:docMk/>
            <pc:sldMk cId="1536814222" sldId="263"/>
            <ac:spMk id="4" creationId="{B543BA03-DD57-4320-A774-C59B4FE1EC3F}"/>
          </ac:spMkLst>
        </pc:spChg>
        <pc:spChg chg="add del mod">
          <ac:chgData name="서영찬" userId="ef2d049b-d534-442b-b806-854127365378" providerId="ADAL" clId="{F8032933-D505-4C48-84D8-CA3EDDBCAEC0}" dt="2021-06-17T10:10:32.464" v="1419" actId="478"/>
          <ac:spMkLst>
            <pc:docMk/>
            <pc:sldMk cId="1536814222" sldId="263"/>
            <ac:spMk id="7" creationId="{A69427DE-A1CD-41A8-8F74-596548361B97}"/>
          </ac:spMkLst>
        </pc:spChg>
        <pc:spChg chg="mod topLvl">
          <ac:chgData name="서영찬" userId="ef2d049b-d534-442b-b806-854127365378" providerId="ADAL" clId="{F8032933-D505-4C48-84D8-CA3EDDBCAEC0}" dt="2021-06-17T10:50:16.373" v="2129" actId="1076"/>
          <ac:spMkLst>
            <pc:docMk/>
            <pc:sldMk cId="1536814222" sldId="263"/>
            <ac:spMk id="21" creationId="{87522B9F-9729-4463-AB6A-833C5217C0FF}"/>
          </ac:spMkLst>
        </pc:spChg>
        <pc:spChg chg="add del mod">
          <ac:chgData name="서영찬" userId="ef2d049b-d534-442b-b806-854127365378" providerId="ADAL" clId="{F8032933-D505-4C48-84D8-CA3EDDBCAEC0}" dt="2021-06-17T10:26:43.122" v="1644" actId="478"/>
          <ac:spMkLst>
            <pc:docMk/>
            <pc:sldMk cId="1536814222" sldId="263"/>
            <ac:spMk id="23" creationId="{3C7F0448-5EF9-4156-8954-1779BB27DBBD}"/>
          </ac:spMkLst>
        </pc:spChg>
        <pc:spChg chg="add mod ord topLvl">
          <ac:chgData name="서영찬" userId="ef2d049b-d534-442b-b806-854127365378" providerId="ADAL" clId="{F8032933-D505-4C48-84D8-CA3EDDBCAEC0}" dt="2021-06-17T10:47:03.892" v="2116" actId="165"/>
          <ac:spMkLst>
            <pc:docMk/>
            <pc:sldMk cId="1536814222" sldId="263"/>
            <ac:spMk id="26" creationId="{7F9D2734-C1CC-4580-876B-8468E166F7C6}"/>
          </ac:spMkLst>
        </pc:spChg>
        <pc:spChg chg="mod topLvl">
          <ac:chgData name="서영찬" userId="ef2d049b-d534-442b-b806-854127365378" providerId="ADAL" clId="{F8032933-D505-4C48-84D8-CA3EDDBCAEC0}" dt="2021-06-17T10:56:29.436" v="2140" actId="208"/>
          <ac:spMkLst>
            <pc:docMk/>
            <pc:sldMk cId="1536814222" sldId="263"/>
            <ac:spMk id="31" creationId="{A4D8654D-F5A8-48D5-8931-5581788CCE40}"/>
          </ac:spMkLst>
        </pc:spChg>
        <pc:spChg chg="del mod topLvl">
          <ac:chgData name="서영찬" userId="ef2d049b-d534-442b-b806-854127365378" providerId="ADAL" clId="{F8032933-D505-4C48-84D8-CA3EDDBCAEC0}" dt="2021-06-17T09:39:38.410" v="852" actId="478"/>
          <ac:spMkLst>
            <pc:docMk/>
            <pc:sldMk cId="1536814222" sldId="263"/>
            <ac:spMk id="32" creationId="{45A44706-D360-42BB-A11E-414193847A03}"/>
          </ac:spMkLst>
        </pc:spChg>
        <pc:spChg chg="mod topLvl">
          <ac:chgData name="서영찬" userId="ef2d049b-d534-442b-b806-854127365378" providerId="ADAL" clId="{F8032933-D505-4C48-84D8-CA3EDDBCAEC0}" dt="2021-06-17T10:32:01.325" v="1704" actId="1076"/>
          <ac:spMkLst>
            <pc:docMk/>
            <pc:sldMk cId="1536814222" sldId="263"/>
            <ac:spMk id="33" creationId="{CF188304-AEDC-4375-AAE6-55B619967A8C}"/>
          </ac:spMkLst>
        </pc:spChg>
        <pc:spChg chg="del mod">
          <ac:chgData name="서영찬" userId="ef2d049b-d534-442b-b806-854127365378" providerId="ADAL" clId="{F8032933-D505-4C48-84D8-CA3EDDBCAEC0}" dt="2021-06-17T10:10:33.777" v="1420" actId="478"/>
          <ac:spMkLst>
            <pc:docMk/>
            <pc:sldMk cId="1536814222" sldId="263"/>
            <ac:spMk id="37" creationId="{3F6AD56D-2510-4B14-BADE-7EDD6186AC7B}"/>
          </ac:spMkLst>
        </pc:spChg>
        <pc:spChg chg="add del mod ord topLvl">
          <ac:chgData name="서영찬" userId="ef2d049b-d534-442b-b806-854127365378" providerId="ADAL" clId="{F8032933-D505-4C48-84D8-CA3EDDBCAEC0}" dt="2021-06-17T10:27:46.206" v="1656" actId="478"/>
          <ac:spMkLst>
            <pc:docMk/>
            <pc:sldMk cId="1536814222" sldId="263"/>
            <ac:spMk id="44" creationId="{47B01655-28CA-49D1-9FE5-19825EBE2F2E}"/>
          </ac:spMkLst>
        </pc:spChg>
        <pc:spChg chg="add del mod topLvl">
          <ac:chgData name="서영찬" userId="ef2d049b-d534-442b-b806-854127365378" providerId="ADAL" clId="{F8032933-D505-4C48-84D8-CA3EDDBCAEC0}" dt="2021-06-17T10:10:35.717" v="1422" actId="478"/>
          <ac:spMkLst>
            <pc:docMk/>
            <pc:sldMk cId="1536814222" sldId="263"/>
            <ac:spMk id="55" creationId="{C4623C6B-EDEE-4763-AE7F-8A76D1EE7F9F}"/>
          </ac:spMkLst>
        </pc:spChg>
        <pc:spChg chg="add mod topLvl">
          <ac:chgData name="서영찬" userId="ef2d049b-d534-442b-b806-854127365378" providerId="ADAL" clId="{F8032933-D505-4C48-84D8-CA3EDDBCAEC0}" dt="2021-06-17T10:33:22.725" v="1716" actId="14100"/>
          <ac:spMkLst>
            <pc:docMk/>
            <pc:sldMk cId="1536814222" sldId="263"/>
            <ac:spMk id="57" creationId="{BD7B6F28-55F0-4827-B257-19B3D00E8426}"/>
          </ac:spMkLst>
        </pc:spChg>
        <pc:spChg chg="add mod topLvl">
          <ac:chgData name="서영찬" userId="ef2d049b-d534-442b-b806-854127365378" providerId="ADAL" clId="{F8032933-D505-4C48-84D8-CA3EDDBCAEC0}" dt="2021-06-17T10:33:24.589" v="1717" actId="1076"/>
          <ac:spMkLst>
            <pc:docMk/>
            <pc:sldMk cId="1536814222" sldId="263"/>
            <ac:spMk id="58" creationId="{AAAAFFF4-0CEC-493C-9903-0C62CF1580F2}"/>
          </ac:spMkLst>
        </pc:spChg>
        <pc:spChg chg="add del mod ord">
          <ac:chgData name="서영찬" userId="ef2d049b-d534-442b-b806-854127365378" providerId="ADAL" clId="{F8032933-D505-4C48-84D8-CA3EDDBCAEC0}" dt="2021-06-17T08:42:00.012" v="666" actId="478"/>
          <ac:spMkLst>
            <pc:docMk/>
            <pc:sldMk cId="1536814222" sldId="263"/>
            <ac:spMk id="60" creationId="{52686DFE-8CA6-4BAB-869B-BAC35570D0D5}"/>
          </ac:spMkLst>
        </pc:spChg>
        <pc:spChg chg="add del mod topLvl">
          <ac:chgData name="서영찬" userId="ef2d049b-d534-442b-b806-854127365378" providerId="ADAL" clId="{F8032933-D505-4C48-84D8-CA3EDDBCAEC0}" dt="2021-06-17T10:21:01.322" v="1562" actId="478"/>
          <ac:spMkLst>
            <pc:docMk/>
            <pc:sldMk cId="1536814222" sldId="263"/>
            <ac:spMk id="64" creationId="{7F9C75AF-C165-4721-8300-AFF1D0A67971}"/>
          </ac:spMkLst>
        </pc:spChg>
        <pc:spChg chg="del mod">
          <ac:chgData name="서영찬" userId="ef2d049b-d534-442b-b806-854127365378" providerId="ADAL" clId="{F8032933-D505-4C48-84D8-CA3EDDBCAEC0}" dt="2021-06-17T10:10:34.792" v="1421" actId="478"/>
          <ac:spMkLst>
            <pc:docMk/>
            <pc:sldMk cId="1536814222" sldId="263"/>
            <ac:spMk id="69" creationId="{FA0ECAF2-B32E-46BB-9621-5F3296407EB2}"/>
          </ac:spMkLst>
        </pc:spChg>
        <pc:spChg chg="add del">
          <ac:chgData name="서영찬" userId="ef2d049b-d534-442b-b806-854127365378" providerId="ADAL" clId="{F8032933-D505-4C48-84D8-CA3EDDBCAEC0}" dt="2021-06-17T08:42:30.429" v="668" actId="478"/>
          <ac:spMkLst>
            <pc:docMk/>
            <pc:sldMk cId="1536814222" sldId="263"/>
            <ac:spMk id="72" creationId="{965302F1-9057-40C4-977F-993D82BAA8D9}"/>
          </ac:spMkLst>
        </pc:spChg>
        <pc:spChg chg="add mod topLvl">
          <ac:chgData name="서영찬" userId="ef2d049b-d534-442b-b806-854127365378" providerId="ADAL" clId="{F8032933-D505-4C48-84D8-CA3EDDBCAEC0}" dt="2021-06-17T10:31:13.770" v="1694" actId="165"/>
          <ac:spMkLst>
            <pc:docMk/>
            <pc:sldMk cId="1536814222" sldId="263"/>
            <ac:spMk id="76" creationId="{3198B776-B81F-4E85-AB91-E0049E2BE816}"/>
          </ac:spMkLst>
        </pc:spChg>
        <pc:spChg chg="add del mod">
          <ac:chgData name="서영찬" userId="ef2d049b-d534-442b-b806-854127365378" providerId="ADAL" clId="{F8032933-D505-4C48-84D8-CA3EDDBCAEC0}" dt="2021-06-17T09:38:02.251" v="843" actId="478"/>
          <ac:spMkLst>
            <pc:docMk/>
            <pc:sldMk cId="1536814222" sldId="263"/>
            <ac:spMk id="88" creationId="{9A5FBBFF-AA7C-4E20-B566-6360A4C58890}"/>
          </ac:spMkLst>
        </pc:spChg>
        <pc:spChg chg="del mod">
          <ac:chgData name="서영찬" userId="ef2d049b-d534-442b-b806-854127365378" providerId="ADAL" clId="{F8032933-D505-4C48-84D8-CA3EDDBCAEC0}" dt="2021-06-11T08:21:27.968" v="341" actId="478"/>
          <ac:spMkLst>
            <pc:docMk/>
            <pc:sldMk cId="1536814222" sldId="263"/>
            <ac:spMk id="91" creationId="{66BBD5B0-B036-4C96-97CD-AEF451498516}"/>
          </ac:spMkLst>
        </pc:spChg>
        <pc:spChg chg="mod topLvl">
          <ac:chgData name="서영찬" userId="ef2d049b-d534-442b-b806-854127365378" providerId="ADAL" clId="{F8032933-D505-4C48-84D8-CA3EDDBCAEC0}" dt="2021-06-17T10:35:11.254" v="1815" actId="164"/>
          <ac:spMkLst>
            <pc:docMk/>
            <pc:sldMk cId="1536814222" sldId="263"/>
            <ac:spMk id="92" creationId="{229F7C45-EB42-4B47-B0EB-BC47DD4D6AC9}"/>
          </ac:spMkLst>
        </pc:spChg>
        <pc:spChg chg="del mod">
          <ac:chgData name="서영찬" userId="ef2d049b-d534-442b-b806-854127365378" providerId="ADAL" clId="{F8032933-D505-4C48-84D8-CA3EDDBCAEC0}" dt="2021-06-17T08:43:20.909" v="671" actId="478"/>
          <ac:spMkLst>
            <pc:docMk/>
            <pc:sldMk cId="1536814222" sldId="263"/>
            <ac:spMk id="93" creationId="{229F7C45-EB42-4B47-B0EB-BC47DD4D6AC9}"/>
          </ac:spMkLst>
        </pc:spChg>
        <pc:spChg chg="add del mod topLvl">
          <ac:chgData name="서영찬" userId="ef2d049b-d534-442b-b806-854127365378" providerId="ADAL" clId="{F8032933-D505-4C48-84D8-CA3EDDBCAEC0}" dt="2021-06-17T10:41:43.919" v="1866" actId="478"/>
          <ac:spMkLst>
            <pc:docMk/>
            <pc:sldMk cId="1536814222" sldId="263"/>
            <ac:spMk id="99" creationId="{3D2DBA58-FBEF-4CB8-BAFB-E8E362AC18E8}"/>
          </ac:spMkLst>
        </pc:spChg>
        <pc:spChg chg="add del mod">
          <ac:chgData name="서영찬" userId="ef2d049b-d534-442b-b806-854127365378" providerId="ADAL" clId="{F8032933-D505-4C48-84D8-CA3EDDBCAEC0}" dt="2021-06-17T09:34:52.642" v="810" actId="478"/>
          <ac:spMkLst>
            <pc:docMk/>
            <pc:sldMk cId="1536814222" sldId="263"/>
            <ac:spMk id="100" creationId="{0F822DB4-B3CE-4D9D-A4BB-D4DD7F5B9D4D}"/>
          </ac:spMkLst>
        </pc:spChg>
        <pc:spChg chg="add mod topLvl">
          <ac:chgData name="서영찬" userId="ef2d049b-d534-442b-b806-854127365378" providerId="ADAL" clId="{F8032933-D505-4C48-84D8-CA3EDDBCAEC0}" dt="2021-06-17T10:31:13.770" v="1694" actId="165"/>
          <ac:spMkLst>
            <pc:docMk/>
            <pc:sldMk cId="1536814222" sldId="263"/>
            <ac:spMk id="105" creationId="{B17D1801-49B8-4921-80F0-70516F0BA0C7}"/>
          </ac:spMkLst>
        </pc:spChg>
        <pc:spChg chg="add del mod">
          <ac:chgData name="서영찬" userId="ef2d049b-d534-442b-b806-854127365378" providerId="ADAL" clId="{F8032933-D505-4C48-84D8-CA3EDDBCAEC0}" dt="2021-06-17T10:24:15.969" v="1618" actId="478"/>
          <ac:spMkLst>
            <pc:docMk/>
            <pc:sldMk cId="1536814222" sldId="263"/>
            <ac:spMk id="110" creationId="{8D7539FE-9393-4DD7-8D15-4651D56BAA01}"/>
          </ac:spMkLst>
        </pc:spChg>
        <pc:spChg chg="add mod topLvl">
          <ac:chgData name="서영찬" userId="ef2d049b-d534-442b-b806-854127365378" providerId="ADAL" clId="{F8032933-D505-4C48-84D8-CA3EDDBCAEC0}" dt="2021-06-17T10:31:13.770" v="1694" actId="165"/>
          <ac:spMkLst>
            <pc:docMk/>
            <pc:sldMk cId="1536814222" sldId="263"/>
            <ac:spMk id="112" creationId="{56A5BA28-DF04-4FE3-AAEF-CDBE6BCC0055}"/>
          </ac:spMkLst>
        </pc:spChg>
        <pc:spChg chg="add mod topLvl">
          <ac:chgData name="서영찬" userId="ef2d049b-d534-442b-b806-854127365378" providerId="ADAL" clId="{F8032933-D505-4C48-84D8-CA3EDDBCAEC0}" dt="2021-06-17T10:31:13.770" v="1694" actId="165"/>
          <ac:spMkLst>
            <pc:docMk/>
            <pc:sldMk cId="1536814222" sldId="263"/>
            <ac:spMk id="113" creationId="{B7EAFBB8-CC5F-4C71-8085-9EBEF9E3CDAF}"/>
          </ac:spMkLst>
        </pc:spChg>
        <pc:spChg chg="add mod topLvl">
          <ac:chgData name="서영찬" userId="ef2d049b-d534-442b-b806-854127365378" providerId="ADAL" clId="{F8032933-D505-4C48-84D8-CA3EDDBCAEC0}" dt="2021-06-17T10:31:13.770" v="1694" actId="165"/>
          <ac:spMkLst>
            <pc:docMk/>
            <pc:sldMk cId="1536814222" sldId="263"/>
            <ac:spMk id="114" creationId="{71BB59F4-F1D5-40FA-8134-7E3AED534F58}"/>
          </ac:spMkLst>
        </pc:spChg>
        <pc:spChg chg="add mod topLvl">
          <ac:chgData name="서영찬" userId="ef2d049b-d534-442b-b806-854127365378" providerId="ADAL" clId="{F8032933-D505-4C48-84D8-CA3EDDBCAEC0}" dt="2021-06-17T10:31:13.770" v="1694" actId="165"/>
          <ac:spMkLst>
            <pc:docMk/>
            <pc:sldMk cId="1536814222" sldId="263"/>
            <ac:spMk id="115" creationId="{7D545C2F-05AB-4435-82E5-2D0E0139946E}"/>
          </ac:spMkLst>
        </pc:spChg>
        <pc:spChg chg="add mod topLvl">
          <ac:chgData name="서영찬" userId="ef2d049b-d534-442b-b806-854127365378" providerId="ADAL" clId="{F8032933-D505-4C48-84D8-CA3EDDBCAEC0}" dt="2021-06-17T10:31:13.770" v="1694" actId="165"/>
          <ac:spMkLst>
            <pc:docMk/>
            <pc:sldMk cId="1536814222" sldId="263"/>
            <ac:spMk id="116" creationId="{51ECAD59-EC4F-447F-A89A-F9B70EA8C5AA}"/>
          </ac:spMkLst>
        </pc:spChg>
        <pc:spChg chg="add del mod">
          <ac:chgData name="서영찬" userId="ef2d049b-d534-442b-b806-854127365378" providerId="ADAL" clId="{F8032933-D505-4C48-84D8-CA3EDDBCAEC0}" dt="2021-06-17T09:47:11.645" v="1066" actId="478"/>
          <ac:spMkLst>
            <pc:docMk/>
            <pc:sldMk cId="1536814222" sldId="263"/>
            <ac:spMk id="118" creationId="{EEAD200A-5348-49C6-90DB-123AF5FC3F70}"/>
          </ac:spMkLst>
        </pc:spChg>
        <pc:spChg chg="mod topLvl">
          <ac:chgData name="서영찬" userId="ef2d049b-d534-442b-b806-854127365378" providerId="ADAL" clId="{F8032933-D505-4C48-84D8-CA3EDDBCAEC0}" dt="2021-06-17T10:35:22.414" v="1819" actId="164"/>
          <ac:spMkLst>
            <pc:docMk/>
            <pc:sldMk cId="1536814222" sldId="263"/>
            <ac:spMk id="119" creationId="{229F7C45-EB42-4B47-B0EB-BC47DD4D6AC9}"/>
          </ac:spMkLst>
        </pc:spChg>
        <pc:spChg chg="add mod topLvl">
          <ac:chgData name="서영찬" userId="ef2d049b-d534-442b-b806-854127365378" providerId="ADAL" clId="{F8032933-D505-4C48-84D8-CA3EDDBCAEC0}" dt="2021-06-17T10:31:13.770" v="1694" actId="165"/>
          <ac:spMkLst>
            <pc:docMk/>
            <pc:sldMk cId="1536814222" sldId="263"/>
            <ac:spMk id="120" creationId="{D000D882-FF0B-4F5B-B75A-09628BFBC7CC}"/>
          </ac:spMkLst>
        </pc:spChg>
        <pc:spChg chg="add del">
          <ac:chgData name="서영찬" userId="ef2d049b-d534-442b-b806-854127365378" providerId="ADAL" clId="{F8032933-D505-4C48-84D8-CA3EDDBCAEC0}" dt="2021-06-17T10:24:52.285" v="1629" actId="11529"/>
          <ac:spMkLst>
            <pc:docMk/>
            <pc:sldMk cId="1536814222" sldId="263"/>
            <ac:spMk id="136" creationId="{77B961AA-ED16-428A-A95E-4BDA50C32BF0}"/>
          </ac:spMkLst>
        </pc:spChg>
        <pc:spChg chg="add del mod ord">
          <ac:chgData name="서영찬" userId="ef2d049b-d534-442b-b806-854127365378" providerId="ADAL" clId="{F8032933-D505-4C48-84D8-CA3EDDBCAEC0}" dt="2021-06-17T10:35:06.289" v="1813" actId="478"/>
          <ac:spMkLst>
            <pc:docMk/>
            <pc:sldMk cId="1536814222" sldId="263"/>
            <ac:spMk id="157" creationId="{639EF11D-9BD4-4016-95B5-C3C2C6BC0C91}"/>
          </ac:spMkLst>
        </pc:spChg>
        <pc:spChg chg="add mod topLvl">
          <ac:chgData name="서영찬" userId="ef2d049b-d534-442b-b806-854127365378" providerId="ADAL" clId="{F8032933-D505-4C48-84D8-CA3EDDBCAEC0}" dt="2021-06-17T10:35:22.414" v="1819" actId="164"/>
          <ac:spMkLst>
            <pc:docMk/>
            <pc:sldMk cId="1536814222" sldId="263"/>
            <ac:spMk id="165" creationId="{A5CFAB05-3211-4976-9F23-E1DE4033DDB3}"/>
          </ac:spMkLst>
        </pc:spChg>
        <pc:spChg chg="add mod topLvl">
          <ac:chgData name="서영찬" userId="ef2d049b-d534-442b-b806-854127365378" providerId="ADAL" clId="{F8032933-D505-4C48-84D8-CA3EDDBCAEC0}" dt="2021-06-17T10:35:22.414" v="1819" actId="164"/>
          <ac:spMkLst>
            <pc:docMk/>
            <pc:sldMk cId="1536814222" sldId="263"/>
            <ac:spMk id="167" creationId="{6282F2DF-310A-4A7F-B724-BFAAE0B83DA4}"/>
          </ac:spMkLst>
        </pc:spChg>
        <pc:spChg chg="add mod">
          <ac:chgData name="서영찬" userId="ef2d049b-d534-442b-b806-854127365378" providerId="ADAL" clId="{F8032933-D505-4C48-84D8-CA3EDDBCAEC0}" dt="2021-06-17T10:35:22.414" v="1819" actId="164"/>
          <ac:spMkLst>
            <pc:docMk/>
            <pc:sldMk cId="1536814222" sldId="263"/>
            <ac:spMk id="173" creationId="{96220C94-673E-4BE2-8B3C-B738E23D5E30}"/>
          </ac:spMkLst>
        </pc:spChg>
        <pc:spChg chg="add mod">
          <ac:chgData name="서영찬" userId="ef2d049b-d534-442b-b806-854127365378" providerId="ADAL" clId="{F8032933-D505-4C48-84D8-CA3EDDBCAEC0}" dt="2021-06-17T10:55:25.676" v="2139" actId="1076"/>
          <ac:spMkLst>
            <pc:docMk/>
            <pc:sldMk cId="1536814222" sldId="263"/>
            <ac:spMk id="182" creationId="{94D8213E-D0A2-4888-AF3A-6D64DF0811A3}"/>
          </ac:spMkLst>
        </pc:spChg>
        <pc:spChg chg="add mod">
          <ac:chgData name="서영찬" userId="ef2d049b-d534-442b-b806-854127365378" providerId="ADAL" clId="{F8032933-D505-4C48-84D8-CA3EDDBCAEC0}" dt="2021-06-17T10:44:46.678" v="2057"/>
          <ac:spMkLst>
            <pc:docMk/>
            <pc:sldMk cId="1536814222" sldId="263"/>
            <ac:spMk id="183" creationId="{D0EF54EE-77B5-4E31-83BA-7C778E069046}"/>
          </ac:spMkLst>
        </pc:spChg>
        <pc:spChg chg="add mod ord">
          <ac:chgData name="서영찬" userId="ef2d049b-d534-442b-b806-854127365378" providerId="ADAL" clId="{F8032933-D505-4C48-84D8-CA3EDDBCAEC0}" dt="2021-06-17T10:35:11.254" v="1815" actId="164"/>
          <ac:spMkLst>
            <pc:docMk/>
            <pc:sldMk cId="1536814222" sldId="263"/>
            <ac:spMk id="188" creationId="{5168DCE2-6E49-4532-AB5B-94E5F04CDDF6}"/>
          </ac:spMkLst>
        </pc:spChg>
        <pc:spChg chg="add mod">
          <ac:chgData name="서영찬" userId="ef2d049b-d534-442b-b806-854127365378" providerId="ADAL" clId="{F8032933-D505-4C48-84D8-CA3EDDBCAEC0}" dt="2021-06-17T10:35:11.254" v="1815" actId="164"/>
          <ac:spMkLst>
            <pc:docMk/>
            <pc:sldMk cId="1536814222" sldId="263"/>
            <ac:spMk id="191" creationId="{17A1D265-E276-4511-A733-2F28995697A2}"/>
          </ac:spMkLst>
        </pc:spChg>
        <pc:spChg chg="mod topLvl">
          <ac:chgData name="서영찬" userId="ef2d049b-d534-442b-b806-854127365378" providerId="ADAL" clId="{F8032933-D505-4C48-84D8-CA3EDDBCAEC0}" dt="2021-06-17T10:35:11.254" v="1815" actId="164"/>
          <ac:spMkLst>
            <pc:docMk/>
            <pc:sldMk cId="1536814222" sldId="263"/>
            <ac:spMk id="215" creationId="{229F7C45-EB42-4B47-B0EB-BC47DD4D6AC9}"/>
          </ac:spMkLst>
        </pc:spChg>
        <pc:spChg chg="add del">
          <ac:chgData name="서영찬" userId="ef2d049b-d534-442b-b806-854127365378" providerId="ADAL" clId="{F8032933-D505-4C48-84D8-CA3EDDBCAEC0}" dt="2021-06-17T10:10:45.201" v="1426" actId="478"/>
          <ac:spMkLst>
            <pc:docMk/>
            <pc:sldMk cId="1536814222" sldId="263"/>
            <ac:spMk id="225" creationId="{5DD768A5-1934-4F59-A1BA-97A7FFABFF4F}"/>
          </ac:spMkLst>
        </pc:spChg>
        <pc:spChg chg="add mod ord topLvl">
          <ac:chgData name="서영찬" userId="ef2d049b-d534-442b-b806-854127365378" providerId="ADAL" clId="{F8032933-D505-4C48-84D8-CA3EDDBCAEC0}" dt="2021-06-17T10:35:22.414" v="1819" actId="164"/>
          <ac:spMkLst>
            <pc:docMk/>
            <pc:sldMk cId="1536814222" sldId="263"/>
            <ac:spMk id="226" creationId="{64C89C68-036E-4DEB-A8D8-D8330B4F3207}"/>
          </ac:spMkLst>
        </pc:spChg>
        <pc:spChg chg="del mod topLvl">
          <ac:chgData name="서영찬" userId="ef2d049b-d534-442b-b806-854127365378" providerId="ADAL" clId="{F8032933-D505-4C48-84D8-CA3EDDBCAEC0}" dt="2021-06-17T08:41:57.077" v="665" actId="478"/>
          <ac:spMkLst>
            <pc:docMk/>
            <pc:sldMk cId="1536814222" sldId="263"/>
            <ac:spMk id="228" creationId="{A7814ECC-B697-4B55-A879-DF0ADEEBC458}"/>
          </ac:spMkLst>
        </pc:spChg>
        <pc:spChg chg="add del mod ord topLvl">
          <ac:chgData name="서영찬" userId="ef2d049b-d534-442b-b806-854127365378" providerId="ADAL" clId="{F8032933-D505-4C48-84D8-CA3EDDBCAEC0}" dt="2021-06-17T10:47:37.856" v="2120" actId="478"/>
          <ac:spMkLst>
            <pc:docMk/>
            <pc:sldMk cId="1536814222" sldId="263"/>
            <ac:spMk id="230" creationId="{00000000-0000-0000-0000-000000000000}"/>
          </ac:spMkLst>
        </pc:spChg>
        <pc:spChg chg="add del">
          <ac:chgData name="서영찬" userId="ef2d049b-d534-442b-b806-854127365378" providerId="ADAL" clId="{F8032933-D505-4C48-84D8-CA3EDDBCAEC0}" dt="2021-06-17T10:18:18.993" v="1511" actId="478"/>
          <ac:spMkLst>
            <pc:docMk/>
            <pc:sldMk cId="1536814222" sldId="263"/>
            <ac:spMk id="233" creationId="{16A1CD60-3DB5-463B-BF95-83E5CAD50DE4}"/>
          </ac:spMkLst>
        </pc:spChg>
        <pc:spChg chg="del mod topLvl">
          <ac:chgData name="서영찬" userId="ef2d049b-d534-442b-b806-854127365378" providerId="ADAL" clId="{F8032933-D505-4C48-84D8-CA3EDDBCAEC0}" dt="2021-06-17T09:36:33.402" v="835" actId="478"/>
          <ac:spMkLst>
            <pc:docMk/>
            <pc:sldMk cId="1536814222" sldId="263"/>
            <ac:spMk id="254" creationId="{00000000-0000-0000-0000-000000000000}"/>
          </ac:spMkLst>
        </pc:spChg>
        <pc:spChg chg="add del mod topLvl">
          <ac:chgData name="서영찬" userId="ef2d049b-d534-442b-b806-854127365378" providerId="ADAL" clId="{F8032933-D505-4C48-84D8-CA3EDDBCAEC0}" dt="2021-06-17T10:53:07.209" v="2135" actId="20577"/>
          <ac:spMkLst>
            <pc:docMk/>
            <pc:sldMk cId="1536814222" sldId="263"/>
            <ac:spMk id="256" creationId="{5E9826A6-C66A-4258-8E39-1392742D3068}"/>
          </ac:spMkLst>
        </pc:spChg>
        <pc:spChg chg="add del mod ord">
          <ac:chgData name="서영찬" userId="ef2d049b-d534-442b-b806-854127365378" providerId="ADAL" clId="{F8032933-D505-4C48-84D8-CA3EDDBCAEC0}" dt="2021-06-17T10:35:07.528" v="1814" actId="478"/>
          <ac:spMkLst>
            <pc:docMk/>
            <pc:sldMk cId="1536814222" sldId="263"/>
            <ac:spMk id="257" creationId="{EAB5EC30-E523-4CA9-BC9E-39558AAACE67}"/>
          </ac:spMkLst>
        </pc:spChg>
        <pc:spChg chg="add del mod">
          <ac:chgData name="서영찬" userId="ef2d049b-d534-442b-b806-854127365378" providerId="ADAL" clId="{F8032933-D505-4C48-84D8-CA3EDDBCAEC0}" dt="2021-06-17T10:34:57.957" v="1811"/>
          <ac:spMkLst>
            <pc:docMk/>
            <pc:sldMk cId="1536814222" sldId="263"/>
            <ac:spMk id="258" creationId="{EDDD5350-6B31-4FB7-AF54-2DA833BDF1E5}"/>
          </ac:spMkLst>
        </pc:spChg>
        <pc:spChg chg="add del mod">
          <ac:chgData name="서영찬" userId="ef2d049b-d534-442b-b806-854127365378" providerId="ADAL" clId="{F8032933-D505-4C48-84D8-CA3EDDBCAEC0}" dt="2021-06-17T10:34:57.544" v="1810"/>
          <ac:spMkLst>
            <pc:docMk/>
            <pc:sldMk cId="1536814222" sldId="263"/>
            <ac:spMk id="259" creationId="{BC1F5C7C-88C8-4B71-85C6-6C8FF5ED0869}"/>
          </ac:spMkLst>
        </pc:spChg>
        <pc:spChg chg="add del mod">
          <ac:chgData name="서영찬" userId="ef2d049b-d534-442b-b806-854127365378" providerId="ADAL" clId="{F8032933-D505-4C48-84D8-CA3EDDBCAEC0}" dt="2021-06-17T10:41:19.288" v="1859" actId="478"/>
          <ac:spMkLst>
            <pc:docMk/>
            <pc:sldMk cId="1536814222" sldId="263"/>
            <ac:spMk id="260" creationId="{AB2779E7-8EF9-47F7-9A71-128012D11E75}"/>
          </ac:spMkLst>
        </pc:spChg>
        <pc:spChg chg="add mod">
          <ac:chgData name="서영찬" userId="ef2d049b-d534-442b-b806-854127365378" providerId="ADAL" clId="{F8032933-D505-4C48-84D8-CA3EDDBCAEC0}" dt="2021-06-17T10:51:28.880" v="2134" actId="20577"/>
          <ac:spMkLst>
            <pc:docMk/>
            <pc:sldMk cId="1536814222" sldId="263"/>
            <ac:spMk id="261" creationId="{726B57CD-1D37-4C1D-808F-8078C196145C}"/>
          </ac:spMkLst>
        </pc:spChg>
        <pc:spChg chg="add del mod">
          <ac:chgData name="서영찬" userId="ef2d049b-d534-442b-b806-854127365378" providerId="ADAL" clId="{F8032933-D505-4C48-84D8-CA3EDDBCAEC0}" dt="2021-06-17T10:45:16.832" v="2073" actId="478"/>
          <ac:spMkLst>
            <pc:docMk/>
            <pc:sldMk cId="1536814222" sldId="263"/>
            <ac:spMk id="262" creationId="{A067D914-86E0-4090-B4C7-2AA5FA7C0ECA}"/>
          </ac:spMkLst>
        </pc:spChg>
        <pc:spChg chg="add mod">
          <ac:chgData name="서영찬" userId="ef2d049b-d534-442b-b806-854127365378" providerId="ADAL" clId="{F8032933-D505-4C48-84D8-CA3EDDBCAEC0}" dt="2021-06-17T10:45:29.436" v="2096"/>
          <ac:spMkLst>
            <pc:docMk/>
            <pc:sldMk cId="1536814222" sldId="263"/>
            <ac:spMk id="263" creationId="{828AC5A6-4DEF-4D06-B6E6-C4D631ACD3BA}"/>
          </ac:spMkLst>
        </pc:spChg>
        <pc:spChg chg="add mod">
          <ac:chgData name="서영찬" userId="ef2d049b-d534-442b-b806-854127365378" providerId="ADAL" clId="{F8032933-D505-4C48-84D8-CA3EDDBCAEC0}" dt="2021-06-17T10:48:01.034" v="2127" actId="20577"/>
          <ac:spMkLst>
            <pc:docMk/>
            <pc:sldMk cId="1536814222" sldId="263"/>
            <ac:spMk id="264" creationId="{12A93CE9-E599-4E3B-8685-F7C6A3C30D88}"/>
          </ac:spMkLst>
        </pc:spChg>
        <pc:spChg chg="add mod">
          <ac:chgData name="서영찬" userId="ef2d049b-d534-442b-b806-854127365378" providerId="ADAL" clId="{F8032933-D505-4C48-84D8-CA3EDDBCAEC0}" dt="2021-06-17T10:51:20.812" v="2130" actId="1076"/>
          <ac:spMkLst>
            <pc:docMk/>
            <pc:sldMk cId="1536814222" sldId="263"/>
            <ac:spMk id="265" creationId="{2F58725A-4625-42D5-AEF8-B240EB2FF2B7}"/>
          </ac:spMkLst>
        </pc:spChg>
        <pc:grpChg chg="add del mod">
          <ac:chgData name="서영찬" userId="ef2d049b-d534-442b-b806-854127365378" providerId="ADAL" clId="{F8032933-D505-4C48-84D8-CA3EDDBCAEC0}" dt="2021-06-17T08:36:04.164" v="589" actId="165"/>
          <ac:grpSpMkLst>
            <pc:docMk/>
            <pc:sldMk cId="1536814222" sldId="263"/>
            <ac:grpSpMk id="10" creationId="{810C2424-E113-42BD-B773-E155FAF09FFA}"/>
          </ac:grpSpMkLst>
        </pc:grpChg>
        <pc:grpChg chg="add del mod topLvl">
          <ac:chgData name="서영찬" userId="ef2d049b-d534-442b-b806-854127365378" providerId="ADAL" clId="{F8032933-D505-4C48-84D8-CA3EDDBCAEC0}" dt="2021-06-17T08:39:52.692" v="649" actId="165"/>
          <ac:grpSpMkLst>
            <pc:docMk/>
            <pc:sldMk cId="1536814222" sldId="263"/>
            <ac:grpSpMk id="27" creationId="{7B78FC28-D360-4B17-9BD9-2E52C0EFC662}"/>
          </ac:grpSpMkLst>
        </pc:grpChg>
        <pc:grpChg chg="add del mod">
          <ac:chgData name="서영찬" userId="ef2d049b-d534-442b-b806-854127365378" providerId="ADAL" clId="{F8032933-D505-4C48-84D8-CA3EDDBCAEC0}" dt="2021-06-17T08:39:49.228" v="648" actId="165"/>
          <ac:grpSpMkLst>
            <pc:docMk/>
            <pc:sldMk cId="1536814222" sldId="263"/>
            <ac:grpSpMk id="61" creationId="{5F0C1DBA-9DBC-4362-AAC1-D303DCD83D19}"/>
          </ac:grpSpMkLst>
        </pc:grpChg>
        <pc:grpChg chg="del mod">
          <ac:chgData name="서영찬" userId="ef2d049b-d534-442b-b806-854127365378" providerId="ADAL" clId="{F8032933-D505-4C48-84D8-CA3EDDBCAEC0}" dt="2021-06-11T08:09:57.329" v="147" actId="165"/>
          <ac:grpSpMkLst>
            <pc:docMk/>
            <pc:sldMk cId="1536814222" sldId="263"/>
            <ac:grpSpMk id="84" creationId="{430F90D2-FA52-4FBC-BE96-8D3EC8D51DD7}"/>
          </ac:grpSpMkLst>
        </pc:grpChg>
        <pc:grpChg chg="add del mod">
          <ac:chgData name="서영찬" userId="ef2d049b-d534-442b-b806-854127365378" providerId="ADAL" clId="{F8032933-D505-4C48-84D8-CA3EDDBCAEC0}" dt="2021-06-17T10:09:25.824" v="1392" actId="165"/>
          <ac:grpSpMkLst>
            <pc:docMk/>
            <pc:sldMk cId="1536814222" sldId="263"/>
            <ac:grpSpMk id="104" creationId="{C915B9D5-93E6-4B06-9DA0-420D68A81FC6}"/>
          </ac:grpSpMkLst>
        </pc:grpChg>
        <pc:grpChg chg="add del mod topLvl">
          <ac:chgData name="서영찬" userId="ef2d049b-d534-442b-b806-854127365378" providerId="ADAL" clId="{F8032933-D505-4C48-84D8-CA3EDDBCAEC0}" dt="2021-06-17T10:31:13.770" v="1694" actId="165"/>
          <ac:grpSpMkLst>
            <pc:docMk/>
            <pc:sldMk cId="1536814222" sldId="263"/>
            <ac:grpSpMk id="135" creationId="{F0E30494-D0A6-4462-8B90-7BD1741FCF24}"/>
          </ac:grpSpMkLst>
        </pc:grpChg>
        <pc:grpChg chg="add del mod">
          <ac:chgData name="서영찬" userId="ef2d049b-d534-442b-b806-854127365378" providerId="ADAL" clId="{F8032933-D505-4C48-84D8-CA3EDDBCAEC0}" dt="2021-06-17T10:31:13.343" v="1693" actId="165"/>
          <ac:grpSpMkLst>
            <pc:docMk/>
            <pc:sldMk cId="1536814222" sldId="263"/>
            <ac:grpSpMk id="137" creationId="{24CAEC63-662D-49B2-9A5B-4B83634C6DF5}"/>
          </ac:grpSpMkLst>
        </pc:grpChg>
        <pc:grpChg chg="add mod">
          <ac:chgData name="서영찬" userId="ef2d049b-d534-442b-b806-854127365378" providerId="ADAL" clId="{F8032933-D505-4C48-84D8-CA3EDDBCAEC0}" dt="2021-06-17T10:34:42.098" v="1781" actId="164"/>
          <ac:grpSpMkLst>
            <pc:docMk/>
            <pc:sldMk cId="1536814222" sldId="263"/>
            <ac:grpSpMk id="158" creationId="{84E06CA9-678B-4A7B-BB96-E783A0DFAA00}"/>
          </ac:grpSpMkLst>
        </pc:grpChg>
        <pc:grpChg chg="add mod">
          <ac:chgData name="서영찬" userId="ef2d049b-d534-442b-b806-854127365378" providerId="ADAL" clId="{F8032933-D505-4C48-84D8-CA3EDDBCAEC0}" dt="2021-06-17T10:55:17.212" v="2138" actId="1076"/>
          <ac:grpSpMkLst>
            <pc:docMk/>
            <pc:sldMk cId="1536814222" sldId="263"/>
            <ac:grpSpMk id="160" creationId="{ACE1AAF4-247F-49B4-94B6-FC4505D8E662}"/>
          </ac:grpSpMkLst>
        </pc:grpChg>
        <pc:grpChg chg="add mod">
          <ac:chgData name="서영찬" userId="ef2d049b-d534-442b-b806-854127365378" providerId="ADAL" clId="{F8032933-D505-4C48-84D8-CA3EDDBCAEC0}" dt="2021-06-17T10:35:26.997" v="1820" actId="1076"/>
          <ac:grpSpMkLst>
            <pc:docMk/>
            <pc:sldMk cId="1536814222" sldId="263"/>
            <ac:grpSpMk id="161" creationId="{6650B6CF-A1D0-495A-BF21-9613188D6423}"/>
          </ac:grpSpMkLst>
        </pc:grpChg>
        <pc:grpChg chg="add del mod">
          <ac:chgData name="서영찬" userId="ef2d049b-d534-442b-b806-854127365378" providerId="ADAL" clId="{F8032933-D505-4C48-84D8-CA3EDDBCAEC0}" dt="2021-06-17T10:47:03.892" v="2116" actId="165"/>
          <ac:grpSpMkLst>
            <pc:docMk/>
            <pc:sldMk cId="1536814222" sldId="263"/>
            <ac:grpSpMk id="181" creationId="{F56244F3-CF81-4A40-94B5-677669A295D7}"/>
          </ac:grpSpMkLst>
        </pc:grpChg>
        <pc:grpChg chg="add del mod topLvl">
          <ac:chgData name="서영찬" userId="ef2d049b-d534-442b-b806-854127365378" providerId="ADAL" clId="{F8032933-D505-4C48-84D8-CA3EDDBCAEC0}" dt="2021-06-17T10:36:06.343" v="1830" actId="165"/>
          <ac:grpSpMkLst>
            <pc:docMk/>
            <pc:sldMk cId="1536814222" sldId="263"/>
            <ac:grpSpMk id="222" creationId="{9365528B-F9D3-42F3-B385-BD66B4CAFD02}"/>
          </ac:grpSpMkLst>
        </pc:grpChg>
        <pc:grpChg chg="add del mod">
          <ac:chgData name="서영찬" userId="ef2d049b-d534-442b-b806-854127365378" providerId="ADAL" clId="{F8032933-D505-4C48-84D8-CA3EDDBCAEC0}" dt="2021-06-17T10:17:26.152" v="1500" actId="165"/>
          <ac:grpSpMkLst>
            <pc:docMk/>
            <pc:sldMk cId="1536814222" sldId="263"/>
            <ac:grpSpMk id="227" creationId="{65A5457D-BAC3-4EE6-BBE8-309FEEF93E8D}"/>
          </ac:grpSpMkLst>
        </pc:grpChg>
        <pc:grpChg chg="add del mod">
          <ac:chgData name="서영찬" userId="ef2d049b-d534-442b-b806-854127365378" providerId="ADAL" clId="{F8032933-D505-4C48-84D8-CA3EDDBCAEC0}" dt="2021-06-17T10:27:46.206" v="1656" actId="478"/>
          <ac:grpSpMkLst>
            <pc:docMk/>
            <pc:sldMk cId="1536814222" sldId="263"/>
            <ac:grpSpMk id="229" creationId="{8A3AC623-B514-44DD-9EB3-C972A4DD7F60}"/>
          </ac:grpSpMkLst>
        </pc:grpChg>
        <pc:grpChg chg="add del mod">
          <ac:chgData name="서영찬" userId="ef2d049b-d534-442b-b806-854127365378" providerId="ADAL" clId="{F8032933-D505-4C48-84D8-CA3EDDBCAEC0}" dt="2021-06-17T10:17:51.713" v="1507" actId="165"/>
          <ac:grpSpMkLst>
            <pc:docMk/>
            <pc:sldMk cId="1536814222" sldId="263"/>
            <ac:grpSpMk id="232" creationId="{12AE391E-8789-41BC-8CF0-B95861EE8929}"/>
          </ac:grpSpMkLst>
        </pc:grpChg>
        <pc:picChg chg="add del">
          <ac:chgData name="서영찬" userId="ef2d049b-d534-442b-b806-854127365378" providerId="ADAL" clId="{F8032933-D505-4C48-84D8-CA3EDDBCAEC0}" dt="2021-06-17T08:24:42.156" v="454" actId="478"/>
          <ac:picMkLst>
            <pc:docMk/>
            <pc:sldMk cId="1536814222" sldId="263"/>
            <ac:picMk id="25" creationId="{0405ACBD-F5F0-435F-8BF8-FF7B231EB0E0}"/>
          </ac:picMkLst>
        </pc:picChg>
        <pc:cxnChg chg="add del mod">
          <ac:chgData name="서영찬" userId="ef2d049b-d534-442b-b806-854127365378" providerId="ADAL" clId="{F8032933-D505-4C48-84D8-CA3EDDBCAEC0}" dt="2021-06-17T09:20:50.016" v="686" actId="478"/>
          <ac:cxnSpMkLst>
            <pc:docMk/>
            <pc:sldMk cId="1536814222" sldId="263"/>
            <ac:cxnSpMk id="6" creationId="{9B131A68-6D75-4A3F-BD40-7776C4849CA6}"/>
          </ac:cxnSpMkLst>
        </pc:cxnChg>
        <pc:cxnChg chg="add del mod">
          <ac:chgData name="서영찬" userId="ef2d049b-d534-442b-b806-854127365378" providerId="ADAL" clId="{F8032933-D505-4C48-84D8-CA3EDDBCAEC0}" dt="2021-06-11T08:21:59.348" v="370" actId="478"/>
          <ac:cxnSpMkLst>
            <pc:docMk/>
            <pc:sldMk cId="1536814222" sldId="263"/>
            <ac:cxnSpMk id="6" creationId="{FE502290-DD76-47E4-BCDB-882CE4F8760F}"/>
          </ac:cxnSpMkLst>
        </pc:cxnChg>
        <pc:cxnChg chg="add del mod">
          <ac:chgData name="서영찬" userId="ef2d049b-d534-442b-b806-854127365378" providerId="ADAL" clId="{F8032933-D505-4C48-84D8-CA3EDDBCAEC0}" dt="2021-06-17T10:21:25.392" v="1568" actId="478"/>
          <ac:cxnSpMkLst>
            <pc:docMk/>
            <pc:sldMk cId="1536814222" sldId="263"/>
            <ac:cxnSpMk id="12" creationId="{EB277F81-A9CF-473D-9BFD-489E6B8A3A04}"/>
          </ac:cxnSpMkLst>
        </pc:cxnChg>
        <pc:cxnChg chg="add del mod topLvl">
          <ac:chgData name="서영찬" userId="ef2d049b-d534-442b-b806-854127365378" providerId="ADAL" clId="{F8032933-D505-4C48-84D8-CA3EDDBCAEC0}" dt="2021-06-17T10:29:24.478" v="1680" actId="478"/>
          <ac:cxnSpMkLst>
            <pc:docMk/>
            <pc:sldMk cId="1536814222" sldId="263"/>
            <ac:cxnSpMk id="29" creationId="{C5ECFF96-B41B-43DE-A1C5-430973AA1AB5}"/>
          </ac:cxnSpMkLst>
        </pc:cxnChg>
        <pc:cxnChg chg="add del mod">
          <ac:chgData name="서영찬" userId="ef2d049b-d534-442b-b806-854127365378" providerId="ADAL" clId="{F8032933-D505-4C48-84D8-CA3EDDBCAEC0}" dt="2021-06-17T08:32:28.211" v="547" actId="478"/>
          <ac:cxnSpMkLst>
            <pc:docMk/>
            <pc:sldMk cId="1536814222" sldId="263"/>
            <ac:cxnSpMk id="34" creationId="{A7D95B88-2060-4723-94E0-3487E29B2E1B}"/>
          </ac:cxnSpMkLst>
        </pc:cxnChg>
        <pc:cxnChg chg="add del mod topLvl">
          <ac:chgData name="서영찬" userId="ef2d049b-d534-442b-b806-854127365378" providerId="ADAL" clId="{F8032933-D505-4C48-84D8-CA3EDDBCAEC0}" dt="2021-06-17T09:27:29.385" v="766" actId="478"/>
          <ac:cxnSpMkLst>
            <pc:docMk/>
            <pc:sldMk cId="1536814222" sldId="263"/>
            <ac:cxnSpMk id="36" creationId="{DFC33599-23D4-48E6-B6D3-E6D621F864F8}"/>
          </ac:cxnSpMkLst>
        </pc:cxnChg>
        <pc:cxnChg chg="add del mod topLvl">
          <ac:chgData name="서영찬" userId="ef2d049b-d534-442b-b806-854127365378" providerId="ADAL" clId="{F8032933-D505-4C48-84D8-CA3EDDBCAEC0}" dt="2021-06-17T09:27:31.065" v="767" actId="478"/>
          <ac:cxnSpMkLst>
            <pc:docMk/>
            <pc:sldMk cId="1536814222" sldId="263"/>
            <ac:cxnSpMk id="39" creationId="{E5B82DEA-F197-4A0E-9948-F789E9F99521}"/>
          </ac:cxnSpMkLst>
        </pc:cxnChg>
        <pc:cxnChg chg="del mod topLvl">
          <ac:chgData name="서영찬" userId="ef2d049b-d534-442b-b806-854127365378" providerId="ADAL" clId="{F8032933-D505-4C48-84D8-CA3EDDBCAEC0}" dt="2021-06-17T09:21:09.145" v="693" actId="478"/>
          <ac:cxnSpMkLst>
            <pc:docMk/>
            <pc:sldMk cId="1536814222" sldId="263"/>
            <ac:cxnSpMk id="52" creationId="{E476E0B0-F104-44FC-83EE-7190975917D5}"/>
          </ac:cxnSpMkLst>
        </pc:cxnChg>
        <pc:cxnChg chg="del mod">
          <ac:chgData name="서영찬" userId="ef2d049b-d534-442b-b806-854127365378" providerId="ADAL" clId="{F8032933-D505-4C48-84D8-CA3EDDBCAEC0}" dt="2021-06-11T08:21:56.949" v="368" actId="478"/>
          <ac:cxnSpMkLst>
            <pc:docMk/>
            <pc:sldMk cId="1536814222" sldId="263"/>
            <ac:cxnSpMk id="81" creationId="{6EAFD406-EDE5-4035-B424-7BB25C4081D0}"/>
          </ac:cxnSpMkLst>
        </pc:cxnChg>
        <pc:cxnChg chg="add del mod">
          <ac:chgData name="서영찬" userId="ef2d049b-d534-442b-b806-854127365378" providerId="ADAL" clId="{F8032933-D505-4C48-84D8-CA3EDDBCAEC0}" dt="2021-06-17T10:10:27.814" v="1418" actId="478"/>
          <ac:cxnSpMkLst>
            <pc:docMk/>
            <pc:sldMk cId="1536814222" sldId="263"/>
            <ac:cxnSpMk id="91" creationId="{630B91BC-C65D-4A9E-80B8-F9F042F9BEA8}"/>
          </ac:cxnSpMkLst>
        </pc:cxnChg>
        <pc:cxnChg chg="add del">
          <ac:chgData name="서영찬" userId="ef2d049b-d534-442b-b806-854127365378" providerId="ADAL" clId="{F8032933-D505-4C48-84D8-CA3EDDBCAEC0}" dt="2021-06-17T09:35:08.468" v="816" actId="11529"/>
          <ac:cxnSpMkLst>
            <pc:docMk/>
            <pc:sldMk cId="1536814222" sldId="263"/>
            <ac:cxnSpMk id="97" creationId="{534F9D24-2CA5-467C-9868-2829732DD03A}"/>
          </ac:cxnSpMkLst>
        </pc:cxnChg>
        <pc:cxnChg chg="add del mod topLvl">
          <ac:chgData name="서영찬" userId="ef2d049b-d534-442b-b806-854127365378" providerId="ADAL" clId="{F8032933-D505-4C48-84D8-CA3EDDBCAEC0}" dt="2021-06-17T10:41:17.997" v="1858" actId="478"/>
          <ac:cxnSpMkLst>
            <pc:docMk/>
            <pc:sldMk cId="1536814222" sldId="263"/>
            <ac:cxnSpMk id="101" creationId="{CB13466D-2E8D-4D91-8669-AE5D02D3EE05}"/>
          </ac:cxnSpMkLst>
        </pc:cxnChg>
        <pc:cxnChg chg="add mod topLvl">
          <ac:chgData name="서영찬" userId="ef2d049b-d534-442b-b806-854127365378" providerId="ADAL" clId="{F8032933-D505-4C48-84D8-CA3EDDBCAEC0}" dt="2021-06-17T10:31:13.770" v="1694" actId="165"/>
          <ac:cxnSpMkLst>
            <pc:docMk/>
            <pc:sldMk cId="1536814222" sldId="263"/>
            <ac:cxnSpMk id="108" creationId="{FB92CB03-175A-4027-A65A-F03EAB034F8E}"/>
          </ac:cxnSpMkLst>
        </pc:cxnChg>
        <pc:cxnChg chg="del mod">
          <ac:chgData name="서영찬" userId="ef2d049b-d534-442b-b806-854127365378" providerId="ADAL" clId="{F8032933-D505-4C48-84D8-CA3EDDBCAEC0}" dt="2021-06-11T08:22:01.036" v="372" actId="478"/>
          <ac:cxnSpMkLst>
            <pc:docMk/>
            <pc:sldMk cId="1536814222" sldId="263"/>
            <ac:cxnSpMk id="113" creationId="{FB99CA28-CFCC-4E8C-A8CA-C03BE332FDA4}"/>
          </ac:cxnSpMkLst>
        </pc:cxnChg>
        <pc:cxnChg chg="add mod topLvl">
          <ac:chgData name="서영찬" userId="ef2d049b-d534-442b-b806-854127365378" providerId="ADAL" clId="{F8032933-D505-4C48-84D8-CA3EDDBCAEC0}" dt="2021-06-17T10:31:13.770" v="1694" actId="165"/>
          <ac:cxnSpMkLst>
            <pc:docMk/>
            <pc:sldMk cId="1536814222" sldId="263"/>
            <ac:cxnSpMk id="117" creationId="{2FB4F7F2-4A86-44E0-910C-C67CC2D5B40D}"/>
          </ac:cxnSpMkLst>
        </pc:cxnChg>
        <pc:cxnChg chg="add del">
          <ac:chgData name="서영찬" userId="ef2d049b-d534-442b-b806-854127365378" providerId="ADAL" clId="{F8032933-D505-4C48-84D8-CA3EDDBCAEC0}" dt="2021-06-17T10:06:21.241" v="1349" actId="11529"/>
          <ac:cxnSpMkLst>
            <pc:docMk/>
            <pc:sldMk cId="1536814222" sldId="263"/>
            <ac:cxnSpMk id="123" creationId="{13A44836-A557-425A-871B-9C48D9EA3018}"/>
          </ac:cxnSpMkLst>
        </pc:cxnChg>
        <pc:cxnChg chg="add mod topLvl">
          <ac:chgData name="서영찬" userId="ef2d049b-d534-442b-b806-854127365378" providerId="ADAL" clId="{F8032933-D505-4C48-84D8-CA3EDDBCAEC0}" dt="2021-06-17T10:31:13.770" v="1694" actId="165"/>
          <ac:cxnSpMkLst>
            <pc:docMk/>
            <pc:sldMk cId="1536814222" sldId="263"/>
            <ac:cxnSpMk id="125" creationId="{A543C9D0-E2A9-4F33-ABF6-18C9E94FB8AF}"/>
          </ac:cxnSpMkLst>
        </pc:cxnChg>
        <pc:cxnChg chg="add mod">
          <ac:chgData name="서영찬" userId="ef2d049b-d534-442b-b806-854127365378" providerId="ADAL" clId="{F8032933-D505-4C48-84D8-CA3EDDBCAEC0}" dt="2021-06-17T10:56:37.756" v="2141" actId="14100"/>
          <ac:cxnSpMkLst>
            <pc:docMk/>
            <pc:sldMk cId="1536814222" sldId="263"/>
            <ac:cxnSpMk id="130" creationId="{045C9825-8F53-4D71-8847-5C56C9BC6DA3}"/>
          </ac:cxnSpMkLst>
        </pc:cxnChg>
        <pc:cxnChg chg="add mod">
          <ac:chgData name="서영찬" userId="ef2d049b-d534-442b-b806-854127365378" providerId="ADAL" clId="{F8032933-D505-4C48-84D8-CA3EDDBCAEC0}" dt="2021-06-17T10:55:17.212" v="2138" actId="1076"/>
          <ac:cxnSpMkLst>
            <pc:docMk/>
            <pc:sldMk cId="1536814222" sldId="263"/>
            <ac:cxnSpMk id="132" creationId="{0CB895C9-4CA2-4572-9E00-95DC4399B002}"/>
          </ac:cxnSpMkLst>
        </pc:cxnChg>
        <pc:cxnChg chg="add del mod">
          <ac:chgData name="서영찬" userId="ef2d049b-d534-442b-b806-854127365378" providerId="ADAL" clId="{F8032933-D505-4C48-84D8-CA3EDDBCAEC0}" dt="2021-06-17T10:28:46.504" v="1670" actId="478"/>
          <ac:cxnSpMkLst>
            <pc:docMk/>
            <pc:sldMk cId="1536814222" sldId="263"/>
            <ac:cxnSpMk id="139" creationId="{4C397B30-1ED2-4173-B1C2-240B4F2A150E}"/>
          </ac:cxnSpMkLst>
        </pc:cxnChg>
        <pc:cxnChg chg="add del mod">
          <ac:chgData name="서영찬" userId="ef2d049b-d534-442b-b806-854127365378" providerId="ADAL" clId="{F8032933-D505-4C48-84D8-CA3EDDBCAEC0}" dt="2021-06-17T10:29:03.559" v="1675" actId="478"/>
          <ac:cxnSpMkLst>
            <pc:docMk/>
            <pc:sldMk cId="1536814222" sldId="263"/>
            <ac:cxnSpMk id="141" creationId="{11CEE571-87B1-4842-8099-D75502206B90}"/>
          </ac:cxnSpMkLst>
        </pc:cxnChg>
        <pc:cxnChg chg="add mod">
          <ac:chgData name="서영찬" userId="ef2d049b-d534-442b-b806-854127365378" providerId="ADAL" clId="{F8032933-D505-4C48-84D8-CA3EDDBCAEC0}" dt="2021-06-17T10:53:07.209" v="2135" actId="20577"/>
          <ac:cxnSpMkLst>
            <pc:docMk/>
            <pc:sldMk cId="1536814222" sldId="263"/>
            <ac:cxnSpMk id="145" creationId="{492E47CB-C6EA-44E1-ADE9-BCFD98DB8D0E}"/>
          </ac:cxnSpMkLst>
        </pc:cxnChg>
        <pc:cxnChg chg="add mod topLvl">
          <ac:chgData name="서영찬" userId="ef2d049b-d534-442b-b806-854127365378" providerId="ADAL" clId="{F8032933-D505-4C48-84D8-CA3EDDBCAEC0}" dt="2021-06-17T10:31:13.770" v="1694" actId="165"/>
          <ac:cxnSpMkLst>
            <pc:docMk/>
            <pc:sldMk cId="1536814222" sldId="263"/>
            <ac:cxnSpMk id="197" creationId="{F23161C3-1060-436D-9558-7920AEBB2F77}"/>
          </ac:cxnSpMkLst>
        </pc:cxnChg>
        <pc:cxnChg chg="add mod topLvl">
          <ac:chgData name="서영찬" userId="ef2d049b-d534-442b-b806-854127365378" providerId="ADAL" clId="{F8032933-D505-4C48-84D8-CA3EDDBCAEC0}" dt="2021-06-17T10:31:13.770" v="1694" actId="165"/>
          <ac:cxnSpMkLst>
            <pc:docMk/>
            <pc:sldMk cId="1536814222" sldId="263"/>
            <ac:cxnSpMk id="199" creationId="{2EF3C61B-3EDA-46F7-93D8-1975F467676D}"/>
          </ac:cxnSpMkLst>
        </pc:cxnChg>
        <pc:cxnChg chg="add mod topLvl">
          <ac:chgData name="서영찬" userId="ef2d049b-d534-442b-b806-854127365378" providerId="ADAL" clId="{F8032933-D505-4C48-84D8-CA3EDDBCAEC0}" dt="2021-06-17T10:31:13.770" v="1694" actId="165"/>
          <ac:cxnSpMkLst>
            <pc:docMk/>
            <pc:sldMk cId="1536814222" sldId="263"/>
            <ac:cxnSpMk id="201" creationId="{90F655D4-5681-4974-B903-F6363BE65480}"/>
          </ac:cxnSpMkLst>
        </pc:cxnChg>
        <pc:cxnChg chg="add mod topLvl">
          <ac:chgData name="서영찬" userId="ef2d049b-d534-442b-b806-854127365378" providerId="ADAL" clId="{F8032933-D505-4C48-84D8-CA3EDDBCAEC0}" dt="2021-06-17T10:31:13.770" v="1694" actId="165"/>
          <ac:cxnSpMkLst>
            <pc:docMk/>
            <pc:sldMk cId="1536814222" sldId="263"/>
            <ac:cxnSpMk id="203" creationId="{3FEB22E5-617F-4654-A2D0-9DCE598161CD}"/>
          </ac:cxnSpMkLst>
        </pc:cxnChg>
        <pc:cxnChg chg="del mod">
          <ac:chgData name="서영찬" userId="ef2d049b-d534-442b-b806-854127365378" providerId="ADAL" clId="{F8032933-D505-4C48-84D8-CA3EDDBCAEC0}" dt="2021-06-11T08:21:57.997" v="369" actId="478"/>
          <ac:cxnSpMkLst>
            <pc:docMk/>
            <pc:sldMk cId="1536814222" sldId="263"/>
            <ac:cxnSpMk id="205" creationId="{00000000-0000-0000-0000-000000000000}"/>
          </ac:cxnSpMkLst>
        </pc:cxnChg>
        <pc:cxnChg chg="del mod">
          <ac:chgData name="서영찬" userId="ef2d049b-d534-442b-b806-854127365378" providerId="ADAL" clId="{F8032933-D505-4C48-84D8-CA3EDDBCAEC0}" dt="2021-06-11T08:21:55.919" v="367" actId="478"/>
          <ac:cxnSpMkLst>
            <pc:docMk/>
            <pc:sldMk cId="1536814222" sldId="263"/>
            <ac:cxnSpMk id="207" creationId="{00000000-0000-0000-0000-000000000000}"/>
          </ac:cxnSpMkLst>
        </pc:cxnChg>
        <pc:cxnChg chg="del mod">
          <ac:chgData name="서영찬" userId="ef2d049b-d534-442b-b806-854127365378" providerId="ADAL" clId="{F8032933-D505-4C48-84D8-CA3EDDBCAEC0}" dt="2021-06-11T08:22:00.093" v="371" actId="478"/>
          <ac:cxnSpMkLst>
            <pc:docMk/>
            <pc:sldMk cId="1536814222" sldId="263"/>
            <ac:cxnSpMk id="209" creationId="{00000000-0000-0000-0000-000000000000}"/>
          </ac:cxnSpMkLst>
        </pc:cxnChg>
        <pc:cxnChg chg="add mod">
          <ac:chgData name="서영찬" userId="ef2d049b-d534-442b-b806-854127365378" providerId="ADAL" clId="{F8032933-D505-4C48-84D8-CA3EDDBCAEC0}" dt="2021-06-17T10:46:14.348" v="2101" actId="14100"/>
          <ac:cxnSpMkLst>
            <pc:docMk/>
            <pc:sldMk cId="1536814222" sldId="263"/>
            <ac:cxnSpMk id="217" creationId="{34424383-53E8-450D-A288-35062EED5C61}"/>
          </ac:cxnSpMkLst>
        </pc:cxnChg>
        <pc:cxnChg chg="add mod">
          <ac:chgData name="서영찬" userId="ef2d049b-d534-442b-b806-854127365378" providerId="ADAL" clId="{F8032933-D505-4C48-84D8-CA3EDDBCAEC0}" dt="2021-06-17T10:35:22.414" v="1819" actId="164"/>
          <ac:cxnSpMkLst>
            <pc:docMk/>
            <pc:sldMk cId="1536814222" sldId="263"/>
            <ac:cxnSpMk id="237" creationId="{4F607657-0907-42A1-AD5E-2C5B66386239}"/>
          </ac:cxnSpMkLst>
        </pc:cxnChg>
        <pc:cxnChg chg="add mod">
          <ac:chgData name="서영찬" userId="ef2d049b-d534-442b-b806-854127365378" providerId="ADAL" clId="{F8032933-D505-4C48-84D8-CA3EDDBCAEC0}" dt="2021-06-17T10:41:29.502" v="1863" actId="1076"/>
          <ac:cxnSpMkLst>
            <pc:docMk/>
            <pc:sldMk cId="1536814222" sldId="263"/>
            <ac:cxnSpMk id="240" creationId="{392460F3-9FE2-463F-B434-915547F357B1}"/>
          </ac:cxnSpMkLst>
        </pc:cxnChg>
        <pc:cxnChg chg="add del mod">
          <ac:chgData name="서영찬" userId="ef2d049b-d534-442b-b806-854127365378" providerId="ADAL" clId="{F8032933-D505-4C48-84D8-CA3EDDBCAEC0}" dt="2021-06-17T10:19:54.225" v="1544" actId="478"/>
          <ac:cxnSpMkLst>
            <pc:docMk/>
            <pc:sldMk cId="1536814222" sldId="263"/>
            <ac:cxnSpMk id="242" creationId="{269C17E8-720D-4DBC-AD1B-95B8AF729F4A}"/>
          </ac:cxnSpMkLst>
        </pc:cxnChg>
        <pc:cxnChg chg="add mod">
          <ac:chgData name="서영찬" userId="ef2d049b-d534-442b-b806-854127365378" providerId="ADAL" clId="{F8032933-D505-4C48-84D8-CA3EDDBCAEC0}" dt="2021-06-17T10:41:29.502" v="1863" actId="1076"/>
          <ac:cxnSpMkLst>
            <pc:docMk/>
            <pc:sldMk cId="1536814222" sldId="263"/>
            <ac:cxnSpMk id="244" creationId="{5BC8ED0A-27EC-4738-A95A-BD40CFAB2115}"/>
          </ac:cxnSpMkLst>
        </pc:cxnChg>
        <pc:cxnChg chg="add del mod">
          <ac:chgData name="서영찬" userId="ef2d049b-d534-442b-b806-854127365378" providerId="ADAL" clId="{F8032933-D505-4C48-84D8-CA3EDDBCAEC0}" dt="2021-06-17T10:22:22.573" v="1589" actId="478"/>
          <ac:cxnSpMkLst>
            <pc:docMk/>
            <pc:sldMk cId="1536814222" sldId="263"/>
            <ac:cxnSpMk id="251" creationId="{AEA6124D-A53A-471C-BF61-BB70E65466CD}"/>
          </ac:cxnSpMkLst>
        </pc:cxnChg>
        <pc:cxnChg chg="add del mod">
          <ac:chgData name="서영찬" userId="ef2d049b-d534-442b-b806-854127365378" providerId="ADAL" clId="{F8032933-D505-4C48-84D8-CA3EDDBCAEC0}" dt="2021-06-17T10:22:46.983" v="1594" actId="478"/>
          <ac:cxnSpMkLst>
            <pc:docMk/>
            <pc:sldMk cId="1536814222" sldId="263"/>
            <ac:cxnSpMk id="253" creationId="{D211AA56-6A38-48F4-B00A-D367216E5CD0}"/>
          </ac:cxnSpMkLst>
        </pc:cxnChg>
      </pc:sldChg>
      <pc:sldChg chg="modSp add mod">
        <pc:chgData name="서영찬" userId="ef2d049b-d534-442b-b806-854127365378" providerId="ADAL" clId="{F8032933-D505-4C48-84D8-CA3EDDBCAEC0}" dt="2021-06-10T16:07:30.488" v="113" actId="20577"/>
        <pc:sldMkLst>
          <pc:docMk/>
          <pc:sldMk cId="500519498" sldId="309"/>
        </pc:sldMkLst>
        <pc:spChg chg="mod">
          <ac:chgData name="서영찬" userId="ef2d049b-d534-442b-b806-854127365378" providerId="ADAL" clId="{F8032933-D505-4C48-84D8-CA3EDDBCAEC0}" dt="2021-06-10T16:07:30.488" v="113" actId="20577"/>
          <ac:spMkLst>
            <pc:docMk/>
            <pc:sldMk cId="500519498" sldId="309"/>
            <ac:spMk id="35" creationId="{488884FC-ED41-4E40-8DC6-BEF4BC0B7806}"/>
          </ac:spMkLst>
        </pc:spChg>
      </pc:sldChg>
      <pc:sldChg chg="add">
        <pc:chgData name="서영찬" userId="ef2d049b-d534-442b-b806-854127365378" providerId="ADAL" clId="{F8032933-D505-4C48-84D8-CA3EDDBCAEC0}" dt="2021-06-10T16:04:22.089" v="91"/>
        <pc:sldMkLst>
          <pc:docMk/>
          <pc:sldMk cId="1976814000" sldId="322"/>
        </pc:sldMkLst>
      </pc:sldChg>
      <pc:sldChg chg="addSp delSp modSp add del mod">
        <pc:chgData name="서영찬" userId="ef2d049b-d534-442b-b806-854127365378" providerId="ADAL" clId="{F8032933-D505-4C48-84D8-CA3EDDBCAEC0}" dt="2021-06-10T15:43:23.829" v="43" actId="47"/>
        <pc:sldMkLst>
          <pc:docMk/>
          <pc:sldMk cId="3028416695" sldId="323"/>
        </pc:sldMkLst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2" creationId="{ED8F6FA4-8669-4593-A894-63D1599AF69A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6" creationId="{048843B3-B138-46B1-9B5E-990D3C417E88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26" creationId="{1AD8B875-C4F5-40BB-9051-BCC96F07422B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30" creationId="{EC3F05DA-320F-43C9-9E1F-48BE0A2AB0B6}"/>
          </ac:spMkLst>
        </pc:spChg>
        <pc:spChg chg="del">
          <ac:chgData name="서영찬" userId="ef2d049b-d534-442b-b806-854127365378" providerId="ADAL" clId="{F8032933-D505-4C48-84D8-CA3EDDBCAEC0}" dt="2021-06-10T15:30:53.706" v="32" actId="478"/>
          <ac:spMkLst>
            <pc:docMk/>
            <pc:sldMk cId="3028416695" sldId="323"/>
            <ac:spMk id="35" creationId="{09C82CC0-7D58-457D-AEFC-3EF0767B994E}"/>
          </ac:spMkLst>
        </pc:spChg>
        <pc:spChg chg="del">
          <ac:chgData name="서영찬" userId="ef2d049b-d534-442b-b806-854127365378" providerId="ADAL" clId="{F8032933-D505-4C48-84D8-CA3EDDBCAEC0}" dt="2021-06-10T15:30:55.712" v="34" actId="478"/>
          <ac:spMkLst>
            <pc:docMk/>
            <pc:sldMk cId="3028416695" sldId="323"/>
            <ac:spMk id="38" creationId="{09F6DCF3-B905-4ED5-ACEE-E2C04815BAB1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42" creationId="{66BBD5B0-B036-4C96-97CD-AEF451498516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46" creationId="{EA0037CC-398C-43B1-8179-9A859088C9E4}"/>
          </ac:spMkLst>
        </pc:spChg>
        <pc:spChg chg="del">
          <ac:chgData name="서영찬" userId="ef2d049b-d534-442b-b806-854127365378" providerId="ADAL" clId="{F8032933-D505-4C48-84D8-CA3EDDBCAEC0}" dt="2021-06-10T15:31:02.570" v="36" actId="478"/>
          <ac:spMkLst>
            <pc:docMk/>
            <pc:sldMk cId="3028416695" sldId="323"/>
            <ac:spMk id="52" creationId="{C4108EA8-5537-45B7-A892-DE71B2C63CA0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55" creationId="{CE05ACBC-D952-4407-AAE7-1040D45F2280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56" creationId="{8B620276-8934-45EF-834C-2DAE243221B8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57" creationId="{B15E1BDD-835C-4DBF-81AD-4F61C4CFCBD9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58" creationId="{F9500B6C-FDFF-4B27-89EE-CCAF66D33A4C}"/>
          </ac:spMkLst>
        </pc:spChg>
        <pc:spChg chg="add del">
          <ac:chgData name="서영찬" userId="ef2d049b-d534-442b-b806-854127365378" providerId="ADAL" clId="{F8032933-D505-4C48-84D8-CA3EDDBCAEC0}" dt="2021-06-10T15:30:52.484" v="31" actId="478"/>
          <ac:spMkLst>
            <pc:docMk/>
            <pc:sldMk cId="3028416695" sldId="323"/>
            <ac:spMk id="59" creationId="{423340C0-F0A8-4A3F-80D8-FCCFED059EE4}"/>
          </ac:spMkLst>
        </pc:spChg>
        <pc:spChg chg="add del">
          <ac:chgData name="서영찬" userId="ef2d049b-d534-442b-b806-854127365378" providerId="ADAL" clId="{F8032933-D505-4C48-84D8-CA3EDDBCAEC0}" dt="2021-06-10T15:30:38.323" v="29" actId="478"/>
          <ac:spMkLst>
            <pc:docMk/>
            <pc:sldMk cId="3028416695" sldId="323"/>
            <ac:spMk id="60" creationId="{7F52A3C3-2655-459E-9DFC-C10CB559159E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67" creationId="{D7D80587-E9ED-4520-A65E-CC329561CD73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73" creationId="{5562AA1B-79C8-493F-A152-ECD8A4945FF5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74" creationId="{630FA5AF-AA6F-4975-B73E-3A879CBA0077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77" creationId="{F69C1A9A-E037-45E1-9F7E-ED66C4C66208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85" creationId="{F27B2BDA-7F56-4366-8C30-A06B0B3866D1}"/>
          </ac:spMkLst>
        </pc:spChg>
        <pc:spChg chg="mod">
          <ac:chgData name="서영찬" userId="ef2d049b-d534-442b-b806-854127365378" providerId="ADAL" clId="{F8032933-D505-4C48-84D8-CA3EDDBCAEC0}" dt="2021-06-10T15:31:13.305" v="39" actId="164"/>
          <ac:spMkLst>
            <pc:docMk/>
            <pc:sldMk cId="3028416695" sldId="323"/>
            <ac:spMk id="90" creationId="{824C6E3F-D106-4739-A1C9-CE3FD79E801C}"/>
          </ac:spMkLst>
        </pc:spChg>
        <pc:spChg chg="del">
          <ac:chgData name="서영찬" userId="ef2d049b-d534-442b-b806-854127365378" providerId="ADAL" clId="{F8032933-D505-4C48-84D8-CA3EDDBCAEC0}" dt="2021-06-10T15:31:06.306" v="37" actId="478"/>
          <ac:spMkLst>
            <pc:docMk/>
            <pc:sldMk cId="3028416695" sldId="323"/>
            <ac:spMk id="103" creationId="{B01114F5-8C8E-444C-BA83-AF9B700759A1}"/>
          </ac:spMkLst>
        </pc:spChg>
        <pc:spChg chg="add del">
          <ac:chgData name="서영찬" userId="ef2d049b-d534-442b-b806-854127365378" providerId="ADAL" clId="{F8032933-D505-4C48-84D8-CA3EDDBCAEC0}" dt="2021-06-10T15:30:54.317" v="33" actId="478"/>
          <ac:spMkLst>
            <pc:docMk/>
            <pc:sldMk cId="3028416695" sldId="323"/>
            <ac:spMk id="125" creationId="{2897F813-862C-41D8-9349-BA7B93A54D9D}"/>
          </ac:spMkLst>
        </pc:spChg>
        <pc:spChg chg="add del">
          <ac:chgData name="서영찬" userId="ef2d049b-d534-442b-b806-854127365378" providerId="ADAL" clId="{F8032933-D505-4C48-84D8-CA3EDDBCAEC0}" dt="2021-06-10T15:30:55.712" v="34" actId="478"/>
          <ac:spMkLst>
            <pc:docMk/>
            <pc:sldMk cId="3028416695" sldId="323"/>
            <ac:spMk id="127" creationId="{22E4F48C-A438-4A92-AF17-546EB5AD4EF1}"/>
          </ac:spMkLst>
        </pc:spChg>
        <pc:grpChg chg="add mod">
          <ac:chgData name="서영찬" userId="ef2d049b-d534-442b-b806-854127365378" providerId="ADAL" clId="{F8032933-D505-4C48-84D8-CA3EDDBCAEC0}" dt="2021-06-10T15:31:16.350" v="41" actId="14100"/>
          <ac:grpSpMkLst>
            <pc:docMk/>
            <pc:sldMk cId="3028416695" sldId="323"/>
            <ac:grpSpMk id="9" creationId="{DA9AE9AA-A8C5-4680-8868-BA7FE5D06453}"/>
          </ac:grpSpMkLst>
        </pc:grp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5" creationId="{15A1B6D4-3B98-4F5D-868D-6F0027723054}"/>
          </ac:cxnSpMkLst>
        </pc:cxnChg>
        <pc:cxnChg chg="add del mod">
          <ac:chgData name="서영찬" userId="ef2d049b-d534-442b-b806-854127365378" providerId="ADAL" clId="{F8032933-D505-4C48-84D8-CA3EDDBCAEC0}" dt="2021-06-10T15:30:55.712" v="34" actId="478"/>
          <ac:cxnSpMkLst>
            <pc:docMk/>
            <pc:sldMk cId="3028416695" sldId="323"/>
            <ac:cxnSpMk id="13" creationId="{22F06A61-C707-4A8C-AF02-7F856C347CFB}"/>
          </ac:cxnSpMkLst>
        </pc:cxnChg>
        <pc:cxnChg chg="del mod">
          <ac:chgData name="서영찬" userId="ef2d049b-d534-442b-b806-854127365378" providerId="ADAL" clId="{F8032933-D505-4C48-84D8-CA3EDDBCAEC0}" dt="2021-06-10T15:31:07.673" v="38" actId="478"/>
          <ac:cxnSpMkLst>
            <pc:docMk/>
            <pc:sldMk cId="3028416695" sldId="323"/>
            <ac:cxnSpMk id="16" creationId="{55666171-69BD-483E-9C74-2A9D3B0E4F2A}"/>
          </ac:cxnSpMkLst>
        </pc:cxn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29" creationId="{738D6E1E-853D-464B-9C0E-520F3F7E24CF}"/>
          </ac:cxnSpMkLst>
        </pc:cxnChg>
        <pc:cxnChg chg="add del mod">
          <ac:chgData name="서영찬" userId="ef2d049b-d534-442b-b806-854127365378" providerId="ADAL" clId="{F8032933-D505-4C48-84D8-CA3EDDBCAEC0}" dt="2021-06-10T15:30:55.712" v="34" actId="478"/>
          <ac:cxnSpMkLst>
            <pc:docMk/>
            <pc:sldMk cId="3028416695" sldId="323"/>
            <ac:cxnSpMk id="37" creationId="{CB8E723B-3847-4202-8500-A04E3E019776}"/>
          </ac:cxnSpMkLst>
        </pc:cxn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40" creationId="{60683F41-D6BF-4A07-9826-24DE1DB831CC}"/>
          </ac:cxnSpMkLst>
        </pc:cxn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44" creationId="{6D453240-37C0-4ED8-93C2-40656D5485BA}"/>
          </ac:cxnSpMkLst>
        </pc:cxn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45" creationId="{A70FA68D-4A00-49CC-B84A-2D22D3037824}"/>
          </ac:cxnSpMkLst>
        </pc:cxn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47" creationId="{C1F375B5-E1CB-4A53-80EC-F743A09369C4}"/>
          </ac:cxnSpMkLst>
        </pc:cxn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65" creationId="{65AEB4D7-5D23-4BD7-A6B0-D1BEC7FF8ECE}"/>
          </ac:cxnSpMkLst>
        </pc:cxnChg>
        <pc:cxnChg chg="add del mod">
          <ac:chgData name="서영찬" userId="ef2d049b-d534-442b-b806-854127365378" providerId="ADAL" clId="{F8032933-D505-4C48-84D8-CA3EDDBCAEC0}" dt="2021-06-10T15:30:55.712" v="34" actId="478"/>
          <ac:cxnSpMkLst>
            <pc:docMk/>
            <pc:sldMk cId="3028416695" sldId="323"/>
            <ac:cxnSpMk id="75" creationId="{DB374DEA-EEBA-414E-92C6-EEA456F537ED}"/>
          </ac:cxnSpMkLst>
        </pc:cxn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76" creationId="{95418D21-1DB5-4E58-8609-6E1BDB32C350}"/>
          </ac:cxnSpMkLst>
        </pc:cxn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80" creationId="{6D554984-3C3F-4943-93BE-7AA42533270A}"/>
          </ac:cxnSpMkLst>
        </pc:cxnChg>
        <pc:cxnChg chg="mod">
          <ac:chgData name="서영찬" userId="ef2d049b-d534-442b-b806-854127365378" providerId="ADAL" clId="{F8032933-D505-4C48-84D8-CA3EDDBCAEC0}" dt="2021-06-10T15:31:13.305" v="39" actId="164"/>
          <ac:cxnSpMkLst>
            <pc:docMk/>
            <pc:sldMk cId="3028416695" sldId="323"/>
            <ac:cxnSpMk id="104" creationId="{72C3210C-8D62-40F1-8D18-B7337E7D850D}"/>
          </ac:cxnSpMkLst>
        </pc:cxnChg>
      </pc:sldChg>
      <pc:sldChg chg="addSp delSp modSp add del mod">
        <pc:chgData name="서영찬" userId="ef2d049b-d534-442b-b806-854127365378" providerId="ADAL" clId="{F8032933-D505-4C48-84D8-CA3EDDBCAEC0}" dt="2021-06-10T16:06:42.617" v="94" actId="47"/>
        <pc:sldMkLst>
          <pc:docMk/>
          <pc:sldMk cId="3105322859" sldId="324"/>
        </pc:sldMkLst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2" creationId="{ED8F6FA4-8669-4593-A894-63D1599AF69A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6" creationId="{048843B3-B138-46B1-9B5E-990D3C417E88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26" creationId="{1AD8B875-C4F5-40BB-9051-BCC96F07422B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30" creationId="{EC3F05DA-320F-43C9-9E1F-48BE0A2AB0B6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42" creationId="{66BBD5B0-B036-4C96-97CD-AEF451498516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46" creationId="{EA0037CC-398C-43B1-8179-9A859088C9E4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51" creationId="{CB3ACDB7-7CB7-46C1-8C36-F5E7B746A543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55" creationId="{CE05ACBC-D952-4407-AAE7-1040D45F2280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57" creationId="{B15E1BDD-835C-4DBF-81AD-4F61C4CFCBD9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58" creationId="{F9500B6C-FDFF-4B27-89EE-CCAF66D33A4C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63" creationId="{58297863-04E6-4167-A783-2F2BE6582B98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66" creationId="{D12CBB4C-60CA-4CF0-A39C-746F4A92D0A5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67" creationId="{D7D80587-E9ED-4520-A65E-CC329561CD73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69" creationId="{5081F361-BDE3-4C57-ADBB-1268943ED114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73" creationId="{5562AA1B-79C8-493F-A152-ECD8A4945FF5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74" creationId="{630FA5AF-AA6F-4975-B73E-3A879CBA0077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77" creationId="{F69C1A9A-E037-45E1-9F7E-ED66C4C66208}"/>
          </ac:spMkLst>
        </pc:spChg>
        <pc:spChg chg="mod topLvl">
          <ac:chgData name="서영찬" userId="ef2d049b-d534-442b-b806-854127365378" providerId="ADAL" clId="{F8032933-D505-4C48-84D8-CA3EDDBCAEC0}" dt="2021-06-10T15:50:07.184" v="66" actId="165"/>
          <ac:spMkLst>
            <pc:docMk/>
            <pc:sldMk cId="3105322859" sldId="324"/>
            <ac:spMk id="85" creationId="{F27B2BDA-7F56-4366-8C30-A06B0B3866D1}"/>
          </ac:spMkLst>
        </pc:spChg>
        <pc:grpChg chg="add del mod topLvl">
          <ac:chgData name="서영찬" userId="ef2d049b-d534-442b-b806-854127365378" providerId="ADAL" clId="{F8032933-D505-4C48-84D8-CA3EDDBCAEC0}" dt="2021-06-10T15:49:26.274" v="57" actId="165"/>
          <ac:grpSpMkLst>
            <pc:docMk/>
            <pc:sldMk cId="3105322859" sldId="324"/>
            <ac:grpSpMk id="4" creationId="{3CD93322-F316-4A51-B24A-DEFE1CA8E29B}"/>
          </ac:grpSpMkLst>
        </pc:grpChg>
        <pc:grpChg chg="add del mod">
          <ac:chgData name="서영찬" userId="ef2d049b-d534-442b-b806-854127365378" providerId="ADAL" clId="{F8032933-D505-4C48-84D8-CA3EDDBCAEC0}" dt="2021-06-10T15:49:26.189" v="56" actId="165"/>
          <ac:grpSpMkLst>
            <pc:docMk/>
            <pc:sldMk cId="3105322859" sldId="324"/>
            <ac:grpSpMk id="7" creationId="{C7197BF9-0548-418F-B0A7-258BA17CC334}"/>
          </ac:grpSpMkLst>
        </pc:grpChg>
        <pc:grpChg chg="add del mod">
          <ac:chgData name="서영찬" userId="ef2d049b-d534-442b-b806-854127365378" providerId="ADAL" clId="{F8032933-D505-4C48-84D8-CA3EDDBCAEC0}" dt="2021-06-10T15:50:07.184" v="66" actId="165"/>
          <ac:grpSpMkLst>
            <pc:docMk/>
            <pc:sldMk cId="3105322859" sldId="324"/>
            <ac:grpSpMk id="12" creationId="{854BD9A7-BDA4-4F5F-AA2F-3B0D5A5214E4}"/>
          </ac:grpSpMkLst>
        </pc:grp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5" creationId="{15A1B6D4-3B98-4F5D-868D-6F0027723054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29" creationId="{738D6E1E-853D-464B-9C0E-520F3F7E24CF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34" creationId="{AAC662DE-16B7-4033-AF8F-CFD1B1D150ED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40" creationId="{60683F41-D6BF-4A07-9826-24DE1DB831CC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44" creationId="{6D453240-37C0-4ED8-93C2-40656D5485BA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47" creationId="{C1F375B5-E1CB-4A53-80EC-F743A09369C4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52" creationId="{A353DB04-B177-48DE-90E9-719EDF90DDAA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54" creationId="{DFD94172-038B-4151-907B-FEDA51317FAB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64" creationId="{BA4EB1D1-3AF7-4123-8D1E-B1ECE35C0551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65" creationId="{65AEB4D7-5D23-4BD7-A6B0-D1BEC7FF8ECE}"/>
          </ac:cxnSpMkLst>
        </pc:cxnChg>
        <pc:cxnChg chg="mod topLvl">
          <ac:chgData name="서영찬" userId="ef2d049b-d534-442b-b806-854127365378" providerId="ADAL" clId="{F8032933-D505-4C48-84D8-CA3EDDBCAEC0}" dt="2021-06-10T15:50:07.184" v="66" actId="165"/>
          <ac:cxnSpMkLst>
            <pc:docMk/>
            <pc:sldMk cId="3105322859" sldId="324"/>
            <ac:cxnSpMk id="76" creationId="{95418D21-1DB5-4E58-8609-6E1BDB32C35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1485276-C2D9-4CA2-B271-993627764258}" type="datetime1">
              <a:rPr lang="ko-KR" altLang="en-US"/>
              <a:pPr lvl="0">
                <a:defRPr/>
              </a:pPr>
              <a:t>2021-06-17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F82D9C6-61D2-49B9-AF16-E2B222EA550D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6B8A734-85DB-4CD2-BCA2-6AEE3379AA47}" type="datetime1">
              <a:rPr lang="ko-KR" altLang="en-US"/>
              <a:pPr lvl="0">
                <a:defRPr/>
              </a:pPr>
              <a:t>2021-06-17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806A37D-B824-4191-A04D-1A7B3CD6447B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38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5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95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31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73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71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59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BFFA3-4088-466E-B9EA-380453775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51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6B8DA8-2267-4B3D-A433-B48FD8FAFF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180"/>
            </a:avLst>
          </a:prstGeom>
          <a:solidFill>
            <a:srgbClr val="CFCAC4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6E8DF1-2358-40F9-B8DF-75D6E73453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34025"/>
            <a:ext cx="12192000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EAC4E3-96BD-430C-8028-07D1DA2F67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CD88E3-6268-43D3-9BA3-7FA18EBB709A}"/>
              </a:ext>
            </a:extLst>
          </p:cNvPr>
          <p:cNvSpPr/>
          <p:nvPr userDrawn="1"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55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6B8DA8-2267-4B3D-A433-B48FD8FAFF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180"/>
            </a:avLst>
          </a:prstGeom>
          <a:solidFill>
            <a:srgbClr val="CFCAC4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6853BF-1837-4F99-8C4E-9AF5DBB844F0}"/>
              </a:ext>
            </a:extLst>
          </p:cNvPr>
          <p:cNvCxnSpPr>
            <a:cxnSpLocks/>
          </p:cNvCxnSpPr>
          <p:nvPr userDrawn="1"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2F4BBD8-A227-4452-80C2-71909600B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34025"/>
            <a:ext cx="12192000" cy="1323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AC9466-5C36-4A95-B2DA-07FE5CFB0D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940"/>
            <a:ext cx="121920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6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41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00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2021-06-17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19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6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8F2708-DE6B-4473-A1E1-D247847B2EA1}"/>
              </a:ext>
            </a:extLst>
          </p:cNvPr>
          <p:cNvSpPr txBox="1"/>
          <p:nvPr/>
        </p:nvSpPr>
        <p:spPr>
          <a:xfrm flipH="1">
            <a:off x="9835529" y="4031811"/>
            <a:ext cx="190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조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1701269 </a:t>
            </a:r>
            <a:r>
              <a:rPr lang="ko-KR" altLang="en-US" b="1" dirty="0">
                <a:latin typeface="+mn-ea"/>
              </a:rPr>
              <a:t>서영찬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1701235 </a:t>
            </a:r>
            <a:r>
              <a:rPr lang="ko-KR" altLang="en-US" b="1" dirty="0">
                <a:latin typeface="+mn-ea"/>
              </a:rPr>
              <a:t>강동훈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1701277 </a:t>
            </a:r>
            <a:r>
              <a:rPr lang="ko-KR" altLang="en-US" b="1" dirty="0">
                <a:latin typeface="+mn-ea"/>
              </a:rPr>
              <a:t>이병현</a:t>
            </a:r>
            <a:endParaRPr lang="en-US" altLang="ko-KR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5D0E6-8D09-4991-B308-4BB570E0D3E9}"/>
              </a:ext>
            </a:extLst>
          </p:cNvPr>
          <p:cNvSpPr txBox="1"/>
          <p:nvPr/>
        </p:nvSpPr>
        <p:spPr>
          <a:xfrm>
            <a:off x="1699605" y="2413337"/>
            <a:ext cx="8792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>
                <a:solidFill>
                  <a:schemeClr val="accent1"/>
                </a:solidFill>
                <a:latin typeface="+mj-lt"/>
              </a:rPr>
              <a:t>프로젝트</a:t>
            </a:r>
            <a:r>
              <a:rPr lang="en-US" altLang="ko-KR" sz="6000" b="1" spc="-300" dirty="0">
                <a:solidFill>
                  <a:schemeClr val="accent1"/>
                </a:solidFill>
                <a:latin typeface="+mj-lt"/>
              </a:rPr>
              <a:t>LAB </a:t>
            </a:r>
            <a:r>
              <a:rPr lang="ko-KR" altLang="en-US" sz="6000" b="1" spc="-300" dirty="0">
                <a:solidFill>
                  <a:schemeClr val="accent1"/>
                </a:solidFill>
                <a:latin typeface="+mj-lt"/>
              </a:rPr>
              <a:t>최종 보고서</a:t>
            </a:r>
          </a:p>
        </p:txBody>
      </p:sp>
    </p:spTree>
    <p:extLst>
      <p:ext uri="{BB962C8B-B14F-4D97-AF65-F5344CB8AC3E}">
        <p14:creationId xmlns:p14="http://schemas.microsoft.com/office/powerpoint/2010/main" val="1282304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904FF9-C196-4572-8753-54C754D3C1E2}"/>
              </a:ext>
            </a:extLst>
          </p:cNvPr>
          <p:cNvSpPr txBox="1"/>
          <p:nvPr/>
        </p:nvSpPr>
        <p:spPr>
          <a:xfrm>
            <a:off x="690880" y="4978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EE4E5-3CA3-4F82-A0AC-7F9C81A84099}"/>
              </a:ext>
            </a:extLst>
          </p:cNvPr>
          <p:cNvGrpSpPr/>
          <p:nvPr/>
        </p:nvGrpSpPr>
        <p:grpSpPr>
          <a:xfrm>
            <a:off x="2011240" y="2234042"/>
            <a:ext cx="7092601" cy="655116"/>
            <a:chOff x="2004060" y="1596765"/>
            <a:chExt cx="7092601" cy="6551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9A906B9-2DC5-4F62-B341-A70D28DE0169}"/>
                </a:ext>
              </a:extLst>
            </p:cNvPr>
            <p:cNvGrpSpPr/>
            <p:nvPr/>
          </p:nvGrpSpPr>
          <p:grpSpPr>
            <a:xfrm>
              <a:off x="2004060" y="1647554"/>
              <a:ext cx="685918" cy="584775"/>
              <a:chOff x="762000" y="1863785"/>
              <a:chExt cx="558800" cy="58477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0ADAB83-DF50-4456-8ACC-60DEC9FF7695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599567-D64D-4089-94B6-E8A8E9C4DCED}"/>
                  </a:ext>
                </a:extLst>
              </p:cNvPr>
              <p:cNvSpPr txBox="1"/>
              <p:nvPr/>
            </p:nvSpPr>
            <p:spPr>
              <a:xfrm>
                <a:off x="871286" y="1863785"/>
                <a:ext cx="3358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A2DA9E-1D69-478E-B606-BDA73C3B03E2}"/>
                </a:ext>
              </a:extLst>
            </p:cNvPr>
            <p:cNvSpPr txBox="1"/>
            <p:nvPr/>
          </p:nvSpPr>
          <p:spPr>
            <a:xfrm>
              <a:off x="2943811" y="1596765"/>
              <a:ext cx="6152850" cy="655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/>
                <a:t>제작 목적</a:t>
              </a:r>
              <a:endParaRPr lang="en-US" altLang="ko-KR" sz="28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EE4E5-3CA3-4F82-A0AC-7F9C81A84099}"/>
              </a:ext>
            </a:extLst>
          </p:cNvPr>
          <p:cNvGrpSpPr/>
          <p:nvPr/>
        </p:nvGrpSpPr>
        <p:grpSpPr>
          <a:xfrm>
            <a:off x="2011240" y="3062560"/>
            <a:ext cx="7092601" cy="658194"/>
            <a:chOff x="2004060" y="1596765"/>
            <a:chExt cx="7092601" cy="65819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9A906B9-2DC5-4F62-B341-A70D28DE0169}"/>
                </a:ext>
              </a:extLst>
            </p:cNvPr>
            <p:cNvGrpSpPr/>
            <p:nvPr/>
          </p:nvGrpSpPr>
          <p:grpSpPr>
            <a:xfrm>
              <a:off x="2004060" y="1647554"/>
              <a:ext cx="685918" cy="584775"/>
              <a:chOff x="762000" y="1863785"/>
              <a:chExt cx="558800" cy="584775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0ADAB83-DF50-4456-8ACC-60DEC9FF7695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599567-D64D-4089-94B6-E8A8E9C4DCED}"/>
                  </a:ext>
                </a:extLst>
              </p:cNvPr>
              <p:cNvSpPr txBox="1"/>
              <p:nvPr/>
            </p:nvSpPr>
            <p:spPr>
              <a:xfrm>
                <a:off x="871286" y="1863785"/>
                <a:ext cx="3358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A2DA9E-1D69-478E-B606-BDA73C3B03E2}"/>
                </a:ext>
              </a:extLst>
            </p:cNvPr>
            <p:cNvSpPr txBox="1"/>
            <p:nvPr/>
          </p:nvSpPr>
          <p:spPr>
            <a:xfrm>
              <a:off x="2943811" y="1596765"/>
              <a:ext cx="6152850" cy="65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/>
                <a:t>주요 기능 및 역할 분담 </a:t>
              </a:r>
              <a:r>
                <a:rPr lang="en-US" altLang="ko-KR" sz="2000" dirty="0"/>
                <a:t>(</a:t>
              </a:r>
              <a:r>
                <a:rPr lang="ko-KR" altLang="en-US" sz="2000" dirty="0"/>
                <a:t>애니메이션</a:t>
              </a:r>
              <a:r>
                <a:rPr lang="en-US" altLang="ko-KR" sz="2000" dirty="0"/>
                <a:t>)</a:t>
              </a:r>
              <a:endParaRPr lang="en-US" altLang="ko-KR" sz="28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3EE4E5-3CA3-4F82-A0AC-7F9C81A84099}"/>
              </a:ext>
            </a:extLst>
          </p:cNvPr>
          <p:cNvGrpSpPr/>
          <p:nvPr/>
        </p:nvGrpSpPr>
        <p:grpSpPr>
          <a:xfrm>
            <a:off x="2004060" y="3872143"/>
            <a:ext cx="7092601" cy="655116"/>
            <a:chOff x="2004060" y="1596765"/>
            <a:chExt cx="7092601" cy="65511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9A906B9-2DC5-4F62-B341-A70D28DE0169}"/>
                </a:ext>
              </a:extLst>
            </p:cNvPr>
            <p:cNvGrpSpPr/>
            <p:nvPr/>
          </p:nvGrpSpPr>
          <p:grpSpPr>
            <a:xfrm>
              <a:off x="2004060" y="1647554"/>
              <a:ext cx="685918" cy="584775"/>
              <a:chOff x="762000" y="1863785"/>
              <a:chExt cx="558800" cy="58477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0ADAB83-DF50-4456-8ACC-60DEC9FF7695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599567-D64D-4089-94B6-E8A8E9C4DCED}"/>
                  </a:ext>
                </a:extLst>
              </p:cNvPr>
              <p:cNvSpPr txBox="1"/>
              <p:nvPr/>
            </p:nvSpPr>
            <p:spPr>
              <a:xfrm>
                <a:off x="871286" y="1863785"/>
                <a:ext cx="3358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A2DA9E-1D69-478E-B606-BDA73C3B03E2}"/>
                </a:ext>
              </a:extLst>
            </p:cNvPr>
            <p:cNvSpPr txBox="1"/>
            <p:nvPr/>
          </p:nvSpPr>
          <p:spPr>
            <a:xfrm>
              <a:off x="2943811" y="1596765"/>
              <a:ext cx="6152850" cy="655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/>
                <a:t>블럭도</a:t>
              </a:r>
              <a:endParaRPr lang="en-US" altLang="ko-KR" sz="28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03EE4E5-3CA3-4F82-A0AC-7F9C81A84099}"/>
              </a:ext>
            </a:extLst>
          </p:cNvPr>
          <p:cNvGrpSpPr/>
          <p:nvPr/>
        </p:nvGrpSpPr>
        <p:grpSpPr>
          <a:xfrm>
            <a:off x="2004060" y="4655949"/>
            <a:ext cx="7092601" cy="655116"/>
            <a:chOff x="2004060" y="1596765"/>
            <a:chExt cx="7092601" cy="65511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9A906B9-2DC5-4F62-B341-A70D28DE0169}"/>
                </a:ext>
              </a:extLst>
            </p:cNvPr>
            <p:cNvGrpSpPr/>
            <p:nvPr/>
          </p:nvGrpSpPr>
          <p:grpSpPr>
            <a:xfrm>
              <a:off x="2004060" y="1647554"/>
              <a:ext cx="685918" cy="584775"/>
              <a:chOff x="762000" y="1863785"/>
              <a:chExt cx="558800" cy="58477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0ADAB83-DF50-4456-8ACC-60DEC9FF7695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599567-D64D-4089-94B6-E8A8E9C4DCED}"/>
                  </a:ext>
                </a:extLst>
              </p:cNvPr>
              <p:cNvSpPr txBox="1"/>
              <p:nvPr/>
            </p:nvSpPr>
            <p:spPr>
              <a:xfrm>
                <a:off x="871286" y="1863785"/>
                <a:ext cx="3358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A2DA9E-1D69-478E-B606-BDA73C3B03E2}"/>
                </a:ext>
              </a:extLst>
            </p:cNvPr>
            <p:cNvSpPr txBox="1"/>
            <p:nvPr/>
          </p:nvSpPr>
          <p:spPr>
            <a:xfrm>
              <a:off x="2943811" y="1596765"/>
              <a:ext cx="6152850" cy="655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/>
                <a:t>최종영상</a:t>
              </a:r>
              <a:endParaRPr lang="en-US" altLang="ko-K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267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9D25E6-7F33-43F3-A391-54615096640D}"/>
              </a:ext>
            </a:extLst>
          </p:cNvPr>
          <p:cNvSpPr txBox="1"/>
          <p:nvPr/>
        </p:nvSpPr>
        <p:spPr>
          <a:xfrm>
            <a:off x="246835" y="155299"/>
            <a:ext cx="523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제작 목적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876229" y="2409024"/>
            <a:ext cx="7505792" cy="2341154"/>
          </a:xfrm>
          <a:prstGeom prst="rect">
            <a:avLst/>
          </a:prstGeom>
          <a:gradFill flip="none" rotWithShape="1">
            <a:gsLst>
              <a:gs pos="60000">
                <a:schemeClr val="bg1">
                  <a:lumMod val="8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bg1">
                    <a:lumMod val="5000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66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코로나 상황에 마스크 착용이 필수 되고 있는데 가끔 마스크를 미착용하고 가게를 출입하는 손님 때문에 다른 손님이 불안감을 느끼는 일이 종종 있고 업소 종업원들이 조리 등의 업무로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마스크 착용을 일일이 확인할 수 없기 때문에 현재 업소에서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다수 사용 중인 적외선 온도계에 마스크 인식 기능을 추가함  </a:t>
            </a:r>
          </a:p>
        </p:txBody>
      </p:sp>
      <p:pic>
        <p:nvPicPr>
          <p:cNvPr id="36" name="그림 35" descr="텍스트, 잎, 식물, 고사리이(가) 표시된 사진&#10;&#10;자동 생성된 설명">
            <a:extLst>
              <a:ext uri="{FF2B5EF4-FFF2-40B4-BE49-F238E27FC236}">
                <a16:creationId xmlns:a16="http://schemas.microsoft.com/office/drawing/2014/main" id="{42F70B2F-1208-406E-8099-75CC631803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9" y="1353069"/>
            <a:ext cx="2557822" cy="16667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1E5E7C1-1C96-43DF-ACB9-D8B715DE890F}"/>
              </a:ext>
            </a:extLst>
          </p:cNvPr>
          <p:cNvGrpSpPr/>
          <p:nvPr/>
        </p:nvGrpSpPr>
        <p:grpSpPr>
          <a:xfrm>
            <a:off x="540263" y="3866685"/>
            <a:ext cx="3074051" cy="2089374"/>
            <a:chOff x="534911" y="4120554"/>
            <a:chExt cx="2665490" cy="1424212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5D9C50F-1C4A-4B32-B724-72F884EF3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78"/>
            <a:stretch/>
          </p:blipFill>
          <p:spPr>
            <a:xfrm>
              <a:off x="534911" y="4126943"/>
              <a:ext cx="2665490" cy="141782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FCF8F2F-C186-4579-9193-DB7065823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33" t="56303" r="936" b="26147"/>
            <a:stretch/>
          </p:blipFill>
          <p:spPr>
            <a:xfrm>
              <a:off x="2440760" y="4120554"/>
              <a:ext cx="679406" cy="503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1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9D25E6-7F33-43F3-A391-54615096640D}"/>
              </a:ext>
            </a:extLst>
          </p:cNvPr>
          <p:cNvSpPr txBox="1"/>
          <p:nvPr/>
        </p:nvSpPr>
        <p:spPr>
          <a:xfrm>
            <a:off x="246835" y="155299"/>
            <a:ext cx="10734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주요 기능 및  역할 분담 </a:t>
            </a:r>
            <a:r>
              <a:rPr lang="en-US" altLang="ko-KR" sz="1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애니메이이션</a:t>
            </a:r>
            <a:r>
              <a:rPr lang="en-US" altLang="ko-KR" sz="1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AutoShape 6" descr="SNU | Graduate School of Data Scienc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8" descr="SNU | Graduate School of Data Science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0" name="AutoShape 12" descr="SNU | Graduate School of Data Science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AutoShape 14" descr="SNU | Graduate School of Data Science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679D06-DC58-4217-AB54-EE57DFE68D2F}"/>
              </a:ext>
            </a:extLst>
          </p:cNvPr>
          <p:cNvSpPr/>
          <p:nvPr/>
        </p:nvSpPr>
        <p:spPr>
          <a:xfrm>
            <a:off x="3975652" y="1769165"/>
            <a:ext cx="7423004" cy="339918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01" y="1726059"/>
            <a:ext cx="3951755" cy="4173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7" descr="파일:사람.png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55" y="3150279"/>
            <a:ext cx="28575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463" y="2880355"/>
            <a:ext cx="13811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9067799" y="2935131"/>
            <a:ext cx="600075" cy="58840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09562" y="1070713"/>
            <a:ext cx="1350700" cy="1578519"/>
            <a:chOff x="309562" y="1070713"/>
            <a:chExt cx="1350700" cy="1578519"/>
          </a:xfrm>
        </p:grpSpPr>
        <p:pic>
          <p:nvPicPr>
            <p:cNvPr id="43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155" y="1070713"/>
              <a:ext cx="1346107" cy="1396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09562" y="2279900"/>
              <a:ext cx="131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스피커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19493" y="3071355"/>
            <a:ext cx="1317626" cy="1602924"/>
            <a:chOff x="419493" y="3071355"/>
            <a:chExt cx="1317626" cy="1602924"/>
          </a:xfrm>
        </p:grpSpPr>
        <p:pic>
          <p:nvPicPr>
            <p:cNvPr id="46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93" y="3071355"/>
              <a:ext cx="1285375" cy="128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419493" y="4304947"/>
              <a:ext cx="131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카메라</a:t>
              </a:r>
            </a:p>
          </p:txBody>
        </p:sp>
      </p:grpSp>
      <p:pic>
        <p:nvPicPr>
          <p:cNvPr id="4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42" y="3288391"/>
            <a:ext cx="13811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3" y="2785105"/>
            <a:ext cx="14001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9067799" y="2904799"/>
            <a:ext cx="600075" cy="588401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19401" y="3288391"/>
            <a:ext cx="1885557" cy="1130021"/>
            <a:chOff x="119401" y="3288391"/>
            <a:chExt cx="1885557" cy="1130021"/>
          </a:xfrm>
        </p:grpSpPr>
        <p:pic>
          <p:nvPicPr>
            <p:cNvPr id="52" name="Picture 1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3" y="3288391"/>
              <a:ext cx="1475513" cy="722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119401" y="4049080"/>
              <a:ext cx="188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초음파센서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627188" y="1591905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가까이 와주세요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193930" y="4632384"/>
            <a:ext cx="1962669" cy="1696901"/>
            <a:chOff x="193930" y="4632384"/>
            <a:chExt cx="1962669" cy="1696901"/>
          </a:xfrm>
        </p:grpSpPr>
        <p:pic>
          <p:nvPicPr>
            <p:cNvPr id="56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155" y="4632384"/>
              <a:ext cx="1842444" cy="1327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193930" y="5959953"/>
              <a:ext cx="188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온도 센서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082662" y="1591905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온도가 너무 높습니다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54" y="2971800"/>
            <a:ext cx="342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156599" y="1591905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정상 온도 입니다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2935132"/>
            <a:ext cx="2575492" cy="341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904799"/>
            <a:ext cx="2543523" cy="354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2156599" y="1569110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문이 열렸습니다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737119" y="1554852"/>
            <a:ext cx="3990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마스크가 인식되었습니다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1344296" y="1518121"/>
            <a:ext cx="9374795" cy="4811164"/>
            <a:chOff x="1506428" y="1384195"/>
            <a:chExt cx="9374795" cy="4811164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1820605" y="1384195"/>
              <a:ext cx="1882521" cy="6839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  <a:effectLst/>
            <a:scene3d>
              <a:camera prst="orthographicFront"/>
              <a:lightRig rig="soft" dir="t"/>
            </a:scene3d>
            <a:sp3d prstMaterial="powder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팀장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서영찬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1657816" y="2284204"/>
              <a:ext cx="2281006" cy="2281006"/>
              <a:chOff x="7657092" y="3303382"/>
              <a:chExt cx="214566" cy="214566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7657092" y="3303382"/>
                <a:ext cx="214566" cy="214566"/>
              </a:xfrm>
              <a:prstGeom prst="ellipse">
                <a:avLst/>
              </a:prstGeom>
              <a:solidFill>
                <a:srgbClr val="E8E8F0"/>
              </a:solidFill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184150" h="381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7672405" y="3321573"/>
                <a:ext cx="181097" cy="181097"/>
              </a:xfrm>
              <a:prstGeom prst="ellipse">
                <a:avLst/>
              </a:prstGeom>
              <a:gradFill flip="none" rotWithShape="1">
                <a:gsLst>
                  <a:gs pos="0">
                    <a:srgbClr val="736B80">
                      <a:shade val="30000"/>
                      <a:satMod val="115000"/>
                    </a:srgbClr>
                  </a:gs>
                  <a:gs pos="50000">
                    <a:srgbClr val="736B80">
                      <a:shade val="67500"/>
                      <a:satMod val="115000"/>
                    </a:srgbClr>
                  </a:gs>
                  <a:gs pos="100000">
                    <a:srgbClr val="736B8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1506428" y="4581006"/>
              <a:ext cx="2553558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S/W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영상처리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마스크 인식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및 발표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담당</a:t>
              </a: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5221412" y="1384195"/>
              <a:ext cx="1882521" cy="6839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  <a:scene3d>
              <a:camera prst="orthographicFront"/>
              <a:lightRig rig="soft" dir="t"/>
            </a:scene3d>
            <a:sp3d prstMaterial="powder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팀원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강동훈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5022171" y="2284204"/>
              <a:ext cx="2281006" cy="2281006"/>
              <a:chOff x="7657092" y="3303382"/>
              <a:chExt cx="214566" cy="214566"/>
            </a:xfrm>
          </p:grpSpPr>
          <p:sp>
            <p:nvSpPr>
              <p:cNvPr id="97" name="타원 96"/>
              <p:cNvSpPr/>
              <p:nvPr/>
            </p:nvSpPr>
            <p:spPr>
              <a:xfrm>
                <a:off x="7657092" y="3303382"/>
                <a:ext cx="214566" cy="214566"/>
              </a:xfrm>
              <a:prstGeom prst="ellipse">
                <a:avLst/>
              </a:prstGeom>
              <a:solidFill>
                <a:srgbClr val="E8E8F0"/>
              </a:solidFill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184150" h="381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7672405" y="3321573"/>
                <a:ext cx="181097" cy="181097"/>
              </a:xfrm>
              <a:prstGeom prst="ellipse">
                <a:avLst/>
              </a:prstGeom>
              <a:gradFill flip="none" rotWithShape="1">
                <a:gsLst>
                  <a:gs pos="0">
                    <a:srgbClr val="736B80">
                      <a:shade val="30000"/>
                      <a:satMod val="115000"/>
                    </a:srgbClr>
                  </a:gs>
                  <a:gs pos="50000">
                    <a:srgbClr val="736B80">
                      <a:shade val="67500"/>
                      <a:satMod val="115000"/>
                    </a:srgbClr>
                  </a:gs>
                  <a:gs pos="100000">
                    <a:srgbClr val="736B8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직사각형 85"/>
            <p:cNvSpPr/>
            <p:nvPr/>
          </p:nvSpPr>
          <p:spPr>
            <a:xfrm>
              <a:off x="4944981" y="4581006"/>
              <a:ext cx="2435385" cy="1614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SERVER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Node-Red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및 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TTS(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네이버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API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기반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담당</a:t>
              </a: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8636776" y="1384195"/>
              <a:ext cx="1882521" cy="6839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  <a:scene3d>
              <a:camera prst="orthographicFront"/>
              <a:lightRig rig="soft" dir="t"/>
            </a:scene3d>
            <a:sp3d prstMaterial="powder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팀원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이병현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8473987" y="2284204"/>
              <a:ext cx="2281006" cy="2281006"/>
              <a:chOff x="7657092" y="3303382"/>
              <a:chExt cx="214566" cy="214566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7657092" y="3303382"/>
                <a:ext cx="214566" cy="214566"/>
              </a:xfrm>
              <a:prstGeom prst="ellipse">
                <a:avLst/>
              </a:prstGeom>
              <a:solidFill>
                <a:srgbClr val="E8E8F0"/>
              </a:solidFill>
              <a:ln>
                <a:noFill/>
              </a:ln>
              <a:scene3d>
                <a:camera prst="orthographicFront"/>
                <a:lightRig rig="soft" dir="t"/>
              </a:scene3d>
              <a:sp3d>
                <a:bevelT w="184150" h="381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7672405" y="3321573"/>
                <a:ext cx="181097" cy="181097"/>
              </a:xfrm>
              <a:prstGeom prst="ellipse">
                <a:avLst/>
              </a:prstGeom>
              <a:gradFill flip="none" rotWithShape="1">
                <a:gsLst>
                  <a:gs pos="0">
                    <a:srgbClr val="736B80">
                      <a:shade val="30000"/>
                      <a:satMod val="115000"/>
                    </a:srgbClr>
                  </a:gs>
                  <a:gs pos="50000">
                    <a:srgbClr val="736B80">
                      <a:shade val="67500"/>
                      <a:satMod val="115000"/>
                    </a:srgbClr>
                  </a:gs>
                  <a:gs pos="100000">
                    <a:srgbClr val="736B8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직사각형 90"/>
            <p:cNvSpPr/>
            <p:nvPr/>
          </p:nvSpPr>
          <p:spPr>
            <a:xfrm>
              <a:off x="8317532" y="4581006"/>
              <a:ext cx="2563691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H/W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센서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초음파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온습도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LED)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및 외형 담당 </a:t>
              </a:r>
            </a:p>
          </p:txBody>
        </p:sp>
        <p:pic>
          <p:nvPicPr>
            <p:cNvPr id="92" name="그림 91" descr="텍스트, 실외, 컴퓨터, 전자기기이(가) 표시된 사진&#10;&#10;자동 생성된 설명">
              <a:extLst>
                <a:ext uri="{FF2B5EF4-FFF2-40B4-BE49-F238E27FC236}">
                  <a16:creationId xmlns:a16="http://schemas.microsoft.com/office/drawing/2014/main" id="{283D401F-DCA8-41C7-94FE-8C1971C83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1330" y="2507869"/>
              <a:ext cx="1868834" cy="188702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930E5A97-E7B5-4DEC-AB38-F91668D3D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976" y="2540398"/>
              <a:ext cx="1864461" cy="182196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94" name="그림 93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AB55641D-E5DB-4C17-AF2A-DDBEBABC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887" y="2494855"/>
              <a:ext cx="1925205" cy="189214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02989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 animBg="1"/>
      <p:bldP spid="41" grpId="1" animBg="1"/>
      <p:bldP spid="41" grpId="2" animBg="1"/>
      <p:bldP spid="50" grpId="0" animBg="1"/>
      <p:bldP spid="50" grpId="1" animBg="1"/>
      <p:bldP spid="54" grpId="0"/>
      <p:bldP spid="54" grpId="1"/>
      <p:bldP spid="54" grpId="2"/>
      <p:bldP spid="58" grpId="0"/>
      <p:bldP spid="58" grpId="1"/>
      <p:bldP spid="58" grpId="2"/>
      <p:bldP spid="84" grpId="0"/>
      <p:bldP spid="84" grpId="1"/>
      <p:bldP spid="84" grpId="2"/>
      <p:bldP spid="88" grpId="0"/>
      <p:bldP spid="88" grpId="1"/>
      <p:bldP spid="88" grpId="2"/>
      <p:bldP spid="89" grpId="0"/>
      <p:bldP spid="89" grpId="1"/>
      <p:bldP spid="8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188304-AEDC-4375-AAE6-55B619967A8C}"/>
              </a:ext>
            </a:extLst>
          </p:cNvPr>
          <p:cNvSpPr/>
          <p:nvPr/>
        </p:nvSpPr>
        <p:spPr>
          <a:xfrm>
            <a:off x="3744318" y="998165"/>
            <a:ext cx="1108091" cy="451367"/>
          </a:xfrm>
          <a:prstGeom prst="rect">
            <a:avLst/>
          </a:prstGeom>
          <a:solidFill>
            <a:srgbClr val="CFCAC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USB CAMERA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22B9F-9729-4463-AB6A-833C5217C0FF}"/>
              </a:ext>
            </a:extLst>
          </p:cNvPr>
          <p:cNvSpPr txBox="1"/>
          <p:nvPr/>
        </p:nvSpPr>
        <p:spPr>
          <a:xfrm>
            <a:off x="5473238" y="3507565"/>
            <a:ext cx="1156919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SOCKET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34424383-53E8-450D-A288-35062EED5C61}"/>
              </a:ext>
            </a:extLst>
          </p:cNvPr>
          <p:cNvCxnSpPr>
            <a:stCxn id="76" idx="3"/>
            <a:endCxn id="26" idx="1"/>
          </p:cNvCxnSpPr>
          <p:nvPr/>
        </p:nvCxnSpPr>
        <p:spPr>
          <a:xfrm flipV="1">
            <a:off x="4852409" y="3830725"/>
            <a:ext cx="1573370" cy="2288583"/>
          </a:xfrm>
          <a:prstGeom prst="bentConnector3">
            <a:avLst>
              <a:gd name="adj1" fmla="val 7879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F9D2734-C1CC-4580-876B-8468E166F7C6}"/>
              </a:ext>
            </a:extLst>
          </p:cNvPr>
          <p:cNvSpPr/>
          <p:nvPr/>
        </p:nvSpPr>
        <p:spPr>
          <a:xfrm>
            <a:off x="6425779" y="1883622"/>
            <a:ext cx="2564277" cy="3894206"/>
          </a:xfrm>
          <a:prstGeom prst="roundRect">
            <a:avLst/>
          </a:prstGeom>
          <a:solidFill>
            <a:srgbClr val="CFCA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6650B6CF-A1D0-495A-BF21-9613188D6423}"/>
              </a:ext>
            </a:extLst>
          </p:cNvPr>
          <p:cNvGrpSpPr/>
          <p:nvPr/>
        </p:nvGrpSpPr>
        <p:grpSpPr>
          <a:xfrm>
            <a:off x="8990056" y="1891441"/>
            <a:ext cx="2983830" cy="2177924"/>
            <a:chOff x="8990056" y="1002569"/>
            <a:chExt cx="2983830" cy="2177924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64C89C68-036E-4DEB-A8D8-D8330B4F3207}"/>
                </a:ext>
              </a:extLst>
            </p:cNvPr>
            <p:cNvSpPr/>
            <p:nvPr/>
          </p:nvSpPr>
          <p:spPr>
            <a:xfrm>
              <a:off x="9268473" y="1227511"/>
              <a:ext cx="2705413" cy="1952982"/>
            </a:xfrm>
            <a:prstGeom prst="rect">
              <a:avLst/>
            </a:prstGeom>
            <a:solidFill>
              <a:srgbClr val="CFCAC4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29F7C45-EB42-4B47-B0EB-BC47DD4D6AC9}"/>
                </a:ext>
              </a:extLst>
            </p:cNvPr>
            <p:cNvSpPr/>
            <p:nvPr/>
          </p:nvSpPr>
          <p:spPr>
            <a:xfrm>
              <a:off x="9639615" y="2272655"/>
              <a:ext cx="970286" cy="485449"/>
            </a:xfrm>
            <a:prstGeom prst="rect">
              <a:avLst/>
            </a:prstGeom>
            <a:solidFill>
              <a:srgbClr val="CFCAC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서보 모터</a:t>
              </a:r>
              <a:br>
                <a:rPr lang="en-US" altLang="ko-KR" sz="1200" b="1" dirty="0"/>
              </a:br>
              <a:r>
                <a:rPr lang="en-US" altLang="ko-KR" sz="1200" b="1" dirty="0"/>
                <a:t>SG 90</a:t>
              </a:r>
              <a:endParaRPr lang="ko-KR" altLang="en-US" sz="1200" b="1" dirty="0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5CFAB05-3211-4976-9F23-E1DE4033DDB3}"/>
                </a:ext>
              </a:extLst>
            </p:cNvPr>
            <p:cNvSpPr/>
            <p:nvPr/>
          </p:nvSpPr>
          <p:spPr>
            <a:xfrm>
              <a:off x="9639615" y="1454735"/>
              <a:ext cx="970286" cy="485448"/>
            </a:xfrm>
            <a:prstGeom prst="rect">
              <a:avLst/>
            </a:prstGeom>
            <a:solidFill>
              <a:srgbClr val="CFCAC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스피커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282F2DF-310A-4A7F-B724-BFAAE0B83DA4}"/>
                </a:ext>
              </a:extLst>
            </p:cNvPr>
            <p:cNvSpPr txBox="1"/>
            <p:nvPr/>
          </p:nvSpPr>
          <p:spPr>
            <a:xfrm>
              <a:off x="9337484" y="1002569"/>
              <a:ext cx="1128470" cy="338554"/>
            </a:xfrm>
            <a:prstGeom prst="rect">
              <a:avLst/>
            </a:prstGeom>
            <a:solidFill>
              <a:srgbClr val="CFCAC4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 b="1"/>
              </a:lvl1pPr>
            </a:lstStyle>
            <a:p>
              <a:r>
                <a:rPr lang="en-US" altLang="ko-KR" sz="1600" dirty="0"/>
                <a:t>OUTPUT</a:t>
              </a:r>
              <a:endParaRPr lang="ko-KR" altLang="en-US" sz="1600" dirty="0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96220C94-673E-4BE2-8B3C-B738E23D5E30}"/>
                </a:ext>
              </a:extLst>
            </p:cNvPr>
            <p:cNvSpPr/>
            <p:nvPr/>
          </p:nvSpPr>
          <p:spPr>
            <a:xfrm>
              <a:off x="11123959" y="1471933"/>
              <a:ext cx="784023" cy="451052"/>
            </a:xfrm>
            <a:prstGeom prst="rect">
              <a:avLst/>
            </a:prstGeom>
            <a:solidFill>
              <a:srgbClr val="CFCAC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TTS</a:t>
              </a:r>
              <a:endParaRPr lang="ko-KR" altLang="en-US" sz="1200" b="1" dirty="0"/>
            </a:p>
          </p:txBody>
        </p: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4F607657-0907-42A1-AD5E-2C5B66386239}"/>
                </a:ext>
              </a:extLst>
            </p:cNvPr>
            <p:cNvCxnSpPr>
              <a:stCxn id="165" idx="3"/>
              <a:endCxn id="173" idx="1"/>
            </p:cNvCxnSpPr>
            <p:nvPr/>
          </p:nvCxnSpPr>
          <p:spPr>
            <a:xfrm>
              <a:off x="10609901" y="1697459"/>
              <a:ext cx="5140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연결선: 꺾임 239">
              <a:extLst>
                <a:ext uri="{FF2B5EF4-FFF2-40B4-BE49-F238E27FC236}">
                  <a16:creationId xmlns:a16="http://schemas.microsoft.com/office/drawing/2014/main" id="{392460F3-9FE2-463F-B434-915547F357B1}"/>
                </a:ext>
              </a:extLst>
            </p:cNvPr>
            <p:cNvCxnSpPr>
              <a:stCxn id="26" idx="3"/>
              <a:endCxn id="165" idx="1"/>
            </p:cNvCxnSpPr>
            <p:nvPr/>
          </p:nvCxnSpPr>
          <p:spPr>
            <a:xfrm flipV="1">
              <a:off x="8990056" y="1697459"/>
              <a:ext cx="649559" cy="124439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연결선: 꺾임 243">
              <a:extLst>
                <a:ext uri="{FF2B5EF4-FFF2-40B4-BE49-F238E27FC236}">
                  <a16:creationId xmlns:a16="http://schemas.microsoft.com/office/drawing/2014/main" id="{5BC8ED0A-27EC-4738-A95A-BD40CFAB2115}"/>
                </a:ext>
              </a:extLst>
            </p:cNvPr>
            <p:cNvCxnSpPr>
              <a:cxnSpLocks/>
              <a:stCxn id="26" idx="3"/>
              <a:endCxn id="119" idx="1"/>
            </p:cNvCxnSpPr>
            <p:nvPr/>
          </p:nvCxnSpPr>
          <p:spPr>
            <a:xfrm flipV="1">
              <a:off x="8990056" y="2515380"/>
              <a:ext cx="649559" cy="42647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CE1AAF4-247F-49B4-94B6-FC4505D8E662}"/>
              </a:ext>
            </a:extLst>
          </p:cNvPr>
          <p:cNvGrpSpPr/>
          <p:nvPr/>
        </p:nvGrpSpPr>
        <p:grpSpPr>
          <a:xfrm>
            <a:off x="9268473" y="4388854"/>
            <a:ext cx="1776853" cy="2156337"/>
            <a:chOff x="9523266" y="3499805"/>
            <a:chExt cx="1776853" cy="2156337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5168DCE2-6E49-4532-AB5B-94E5F04CDDF6}"/>
                </a:ext>
              </a:extLst>
            </p:cNvPr>
            <p:cNvSpPr/>
            <p:nvPr/>
          </p:nvSpPr>
          <p:spPr>
            <a:xfrm>
              <a:off x="9523266" y="3703160"/>
              <a:ext cx="1776853" cy="1952982"/>
            </a:xfrm>
            <a:prstGeom prst="rect">
              <a:avLst/>
            </a:prstGeom>
            <a:solidFill>
              <a:srgbClr val="CFCAC4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29F7C45-EB42-4B47-B0EB-BC47DD4D6AC9}"/>
                </a:ext>
              </a:extLst>
            </p:cNvPr>
            <p:cNvSpPr/>
            <p:nvPr/>
          </p:nvSpPr>
          <p:spPr>
            <a:xfrm>
              <a:off x="9847457" y="4010375"/>
              <a:ext cx="1128470" cy="492324"/>
            </a:xfrm>
            <a:prstGeom prst="rect">
              <a:avLst/>
            </a:prstGeom>
            <a:solidFill>
              <a:srgbClr val="CFCAC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초음파 센서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HC-SR04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229F7C45-EB42-4B47-B0EB-BC47DD4D6AC9}"/>
                </a:ext>
              </a:extLst>
            </p:cNvPr>
            <p:cNvSpPr/>
            <p:nvPr/>
          </p:nvSpPr>
          <p:spPr>
            <a:xfrm>
              <a:off x="9847457" y="4871332"/>
              <a:ext cx="1128470" cy="492323"/>
            </a:xfrm>
            <a:prstGeom prst="rect">
              <a:avLst/>
            </a:prstGeom>
            <a:solidFill>
              <a:srgbClr val="CFCAC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온도 센서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DHT 11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7A1D265-E276-4511-A733-2F28995697A2}"/>
                </a:ext>
              </a:extLst>
            </p:cNvPr>
            <p:cNvSpPr txBox="1"/>
            <p:nvPr/>
          </p:nvSpPr>
          <p:spPr>
            <a:xfrm>
              <a:off x="9583820" y="3499805"/>
              <a:ext cx="940693" cy="338554"/>
            </a:xfrm>
            <a:prstGeom prst="rect">
              <a:avLst/>
            </a:prstGeom>
            <a:solidFill>
              <a:srgbClr val="CFCAC4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 b="1"/>
              </a:lvl1pPr>
            </a:lstStyle>
            <a:p>
              <a:r>
                <a:rPr lang="en-US" altLang="ko-KR" sz="1600" dirty="0"/>
                <a:t>INPUT</a:t>
              </a:r>
              <a:endParaRPr lang="ko-KR" altLang="en-US" sz="1600" dirty="0"/>
            </a:p>
          </p:txBody>
        </p:sp>
      </p:grp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045C9825-8F53-4D71-8847-5C56C9BC6DA3}"/>
              </a:ext>
            </a:extLst>
          </p:cNvPr>
          <p:cNvCxnSpPr>
            <a:stCxn id="92" idx="1"/>
            <a:endCxn id="26" idx="2"/>
          </p:cNvCxnSpPr>
          <p:nvPr/>
        </p:nvCxnSpPr>
        <p:spPr>
          <a:xfrm rot="10800000" flipV="1">
            <a:off x="7707918" y="5145586"/>
            <a:ext cx="1884746" cy="632242"/>
          </a:xfrm>
          <a:prstGeom prst="bentConnector4">
            <a:avLst>
              <a:gd name="adj1" fmla="val 9309"/>
              <a:gd name="adj2" fmla="val 1361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0CB895C9-4CA2-4572-9E00-95DC4399B002}"/>
              </a:ext>
            </a:extLst>
          </p:cNvPr>
          <p:cNvCxnSpPr>
            <a:cxnSpLocks/>
            <a:stCxn id="215" idx="1"/>
            <a:endCxn id="26" idx="2"/>
          </p:cNvCxnSpPr>
          <p:nvPr/>
        </p:nvCxnSpPr>
        <p:spPr>
          <a:xfrm rot="10800000">
            <a:off x="7707918" y="5777829"/>
            <a:ext cx="1884746" cy="22871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5">
            <a:extLst>
              <a:ext uri="{FF2B5EF4-FFF2-40B4-BE49-F238E27FC236}">
                <a16:creationId xmlns:a16="http://schemas.microsoft.com/office/drawing/2014/main" id="{A4D8654D-F5A8-48D5-8931-5581788CCE40}"/>
              </a:ext>
            </a:extLst>
          </p:cNvPr>
          <p:cNvSpPr/>
          <p:nvPr/>
        </p:nvSpPr>
        <p:spPr>
          <a:xfrm>
            <a:off x="218114" y="1572633"/>
            <a:ext cx="5504208" cy="5184892"/>
          </a:xfrm>
          <a:custGeom>
            <a:avLst/>
            <a:gdLst>
              <a:gd name="connsiteX0" fmla="*/ 0 w 8601559"/>
              <a:gd name="connsiteY0" fmla="*/ 843690 h 5062041"/>
              <a:gd name="connsiteX1" fmla="*/ 843690 w 8601559"/>
              <a:gd name="connsiteY1" fmla="*/ 0 h 5062041"/>
              <a:gd name="connsiteX2" fmla="*/ 7757869 w 8601559"/>
              <a:gd name="connsiteY2" fmla="*/ 0 h 5062041"/>
              <a:gd name="connsiteX3" fmla="*/ 8601559 w 8601559"/>
              <a:gd name="connsiteY3" fmla="*/ 843690 h 5062041"/>
              <a:gd name="connsiteX4" fmla="*/ 8601559 w 8601559"/>
              <a:gd name="connsiteY4" fmla="*/ 4218351 h 5062041"/>
              <a:gd name="connsiteX5" fmla="*/ 7757869 w 8601559"/>
              <a:gd name="connsiteY5" fmla="*/ 5062041 h 5062041"/>
              <a:gd name="connsiteX6" fmla="*/ 843690 w 8601559"/>
              <a:gd name="connsiteY6" fmla="*/ 5062041 h 5062041"/>
              <a:gd name="connsiteX7" fmla="*/ 0 w 8601559"/>
              <a:gd name="connsiteY7" fmla="*/ 4218351 h 5062041"/>
              <a:gd name="connsiteX8" fmla="*/ 0 w 8601559"/>
              <a:gd name="connsiteY8" fmla="*/ 843690 h 5062041"/>
              <a:gd name="connsiteX0" fmla="*/ 0 w 8601559"/>
              <a:gd name="connsiteY0" fmla="*/ 843690 h 5062041"/>
              <a:gd name="connsiteX1" fmla="*/ 812693 w 8601559"/>
              <a:gd name="connsiteY1" fmla="*/ 0 h 5062041"/>
              <a:gd name="connsiteX2" fmla="*/ 7757869 w 8601559"/>
              <a:gd name="connsiteY2" fmla="*/ 0 h 5062041"/>
              <a:gd name="connsiteX3" fmla="*/ 8601559 w 8601559"/>
              <a:gd name="connsiteY3" fmla="*/ 843690 h 5062041"/>
              <a:gd name="connsiteX4" fmla="*/ 8601559 w 8601559"/>
              <a:gd name="connsiteY4" fmla="*/ 4218351 h 5062041"/>
              <a:gd name="connsiteX5" fmla="*/ 7757869 w 8601559"/>
              <a:gd name="connsiteY5" fmla="*/ 5062041 h 5062041"/>
              <a:gd name="connsiteX6" fmla="*/ 843690 w 8601559"/>
              <a:gd name="connsiteY6" fmla="*/ 5062041 h 5062041"/>
              <a:gd name="connsiteX7" fmla="*/ 0 w 8601559"/>
              <a:gd name="connsiteY7" fmla="*/ 4218351 h 5062041"/>
              <a:gd name="connsiteX8" fmla="*/ 0 w 8601559"/>
              <a:gd name="connsiteY8" fmla="*/ 843690 h 506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1559" h="5062041">
                <a:moveTo>
                  <a:pt x="0" y="843690"/>
                </a:moveTo>
                <a:cubicBezTo>
                  <a:pt x="0" y="377733"/>
                  <a:pt x="346736" y="0"/>
                  <a:pt x="812693" y="0"/>
                </a:cubicBezTo>
                <a:lnTo>
                  <a:pt x="7757869" y="0"/>
                </a:lnTo>
                <a:cubicBezTo>
                  <a:pt x="8223826" y="0"/>
                  <a:pt x="8601559" y="377733"/>
                  <a:pt x="8601559" y="843690"/>
                </a:cubicBezTo>
                <a:lnTo>
                  <a:pt x="8601559" y="4218351"/>
                </a:lnTo>
                <a:cubicBezTo>
                  <a:pt x="8601559" y="4684308"/>
                  <a:pt x="8223826" y="5062041"/>
                  <a:pt x="7757869" y="5062041"/>
                </a:cubicBezTo>
                <a:lnTo>
                  <a:pt x="843690" y="5062041"/>
                </a:lnTo>
                <a:cubicBezTo>
                  <a:pt x="377733" y="5062041"/>
                  <a:pt x="0" y="4684308"/>
                  <a:pt x="0" y="4218351"/>
                </a:cubicBezTo>
                <a:lnTo>
                  <a:pt x="0" y="84369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15">
            <a:extLst>
              <a:ext uri="{FF2B5EF4-FFF2-40B4-BE49-F238E27FC236}">
                <a16:creationId xmlns:a16="http://schemas.microsoft.com/office/drawing/2014/main" id="{BD7B6F28-55F0-4827-B257-19B3D00E8426}"/>
              </a:ext>
            </a:extLst>
          </p:cNvPr>
          <p:cNvSpPr/>
          <p:nvPr/>
        </p:nvSpPr>
        <p:spPr>
          <a:xfrm>
            <a:off x="583382" y="1940184"/>
            <a:ext cx="4729821" cy="4667836"/>
          </a:xfrm>
          <a:custGeom>
            <a:avLst/>
            <a:gdLst>
              <a:gd name="connsiteX0" fmla="*/ 0 w 8601559"/>
              <a:gd name="connsiteY0" fmla="*/ 843690 h 5062041"/>
              <a:gd name="connsiteX1" fmla="*/ 843690 w 8601559"/>
              <a:gd name="connsiteY1" fmla="*/ 0 h 5062041"/>
              <a:gd name="connsiteX2" fmla="*/ 7757869 w 8601559"/>
              <a:gd name="connsiteY2" fmla="*/ 0 h 5062041"/>
              <a:gd name="connsiteX3" fmla="*/ 8601559 w 8601559"/>
              <a:gd name="connsiteY3" fmla="*/ 843690 h 5062041"/>
              <a:gd name="connsiteX4" fmla="*/ 8601559 w 8601559"/>
              <a:gd name="connsiteY4" fmla="*/ 4218351 h 5062041"/>
              <a:gd name="connsiteX5" fmla="*/ 7757869 w 8601559"/>
              <a:gd name="connsiteY5" fmla="*/ 5062041 h 5062041"/>
              <a:gd name="connsiteX6" fmla="*/ 843690 w 8601559"/>
              <a:gd name="connsiteY6" fmla="*/ 5062041 h 5062041"/>
              <a:gd name="connsiteX7" fmla="*/ 0 w 8601559"/>
              <a:gd name="connsiteY7" fmla="*/ 4218351 h 5062041"/>
              <a:gd name="connsiteX8" fmla="*/ 0 w 8601559"/>
              <a:gd name="connsiteY8" fmla="*/ 843690 h 5062041"/>
              <a:gd name="connsiteX0" fmla="*/ 0 w 8601559"/>
              <a:gd name="connsiteY0" fmla="*/ 843690 h 5062041"/>
              <a:gd name="connsiteX1" fmla="*/ 812693 w 8601559"/>
              <a:gd name="connsiteY1" fmla="*/ 0 h 5062041"/>
              <a:gd name="connsiteX2" fmla="*/ 7757869 w 8601559"/>
              <a:gd name="connsiteY2" fmla="*/ 0 h 5062041"/>
              <a:gd name="connsiteX3" fmla="*/ 8601559 w 8601559"/>
              <a:gd name="connsiteY3" fmla="*/ 843690 h 5062041"/>
              <a:gd name="connsiteX4" fmla="*/ 8601559 w 8601559"/>
              <a:gd name="connsiteY4" fmla="*/ 4218351 h 5062041"/>
              <a:gd name="connsiteX5" fmla="*/ 7757869 w 8601559"/>
              <a:gd name="connsiteY5" fmla="*/ 5062041 h 5062041"/>
              <a:gd name="connsiteX6" fmla="*/ 843690 w 8601559"/>
              <a:gd name="connsiteY6" fmla="*/ 5062041 h 5062041"/>
              <a:gd name="connsiteX7" fmla="*/ 0 w 8601559"/>
              <a:gd name="connsiteY7" fmla="*/ 4218351 h 5062041"/>
              <a:gd name="connsiteX8" fmla="*/ 0 w 8601559"/>
              <a:gd name="connsiteY8" fmla="*/ 843690 h 506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1559" h="5062041">
                <a:moveTo>
                  <a:pt x="0" y="843690"/>
                </a:moveTo>
                <a:cubicBezTo>
                  <a:pt x="0" y="377733"/>
                  <a:pt x="346736" y="0"/>
                  <a:pt x="812693" y="0"/>
                </a:cubicBezTo>
                <a:lnTo>
                  <a:pt x="7757869" y="0"/>
                </a:lnTo>
                <a:cubicBezTo>
                  <a:pt x="8223826" y="0"/>
                  <a:pt x="8601559" y="377733"/>
                  <a:pt x="8601559" y="843690"/>
                </a:cubicBezTo>
                <a:lnTo>
                  <a:pt x="8601559" y="4218351"/>
                </a:lnTo>
                <a:cubicBezTo>
                  <a:pt x="8601559" y="4684308"/>
                  <a:pt x="8223826" y="5062041"/>
                  <a:pt x="7757869" y="5062041"/>
                </a:cubicBezTo>
                <a:lnTo>
                  <a:pt x="843690" y="5062041"/>
                </a:lnTo>
                <a:cubicBezTo>
                  <a:pt x="377733" y="5062041"/>
                  <a:pt x="0" y="4684308"/>
                  <a:pt x="0" y="4218351"/>
                </a:cubicBezTo>
                <a:lnTo>
                  <a:pt x="0" y="84369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AAFFF4-0CEC-493C-9903-0C62CF1580F2}"/>
              </a:ext>
            </a:extLst>
          </p:cNvPr>
          <p:cNvSpPr txBox="1"/>
          <p:nvPr/>
        </p:nvSpPr>
        <p:spPr>
          <a:xfrm>
            <a:off x="867212" y="1880293"/>
            <a:ext cx="1429773" cy="324554"/>
          </a:xfrm>
          <a:prstGeom prst="rect">
            <a:avLst/>
          </a:prstGeom>
          <a:solidFill>
            <a:srgbClr val="CFCA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/>
            </a:lvl1pPr>
          </a:lstStyle>
          <a:p>
            <a:r>
              <a:rPr lang="ko-KR" altLang="en-US" sz="1800" dirty="0"/>
              <a:t>마스크 인식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198B776-B81F-4E85-AB91-E0049E2BE816}"/>
              </a:ext>
            </a:extLst>
          </p:cNvPr>
          <p:cNvSpPr/>
          <p:nvPr/>
        </p:nvSpPr>
        <p:spPr>
          <a:xfrm>
            <a:off x="3378214" y="5914513"/>
            <a:ext cx="1474195" cy="409590"/>
          </a:xfrm>
          <a:prstGeom prst="rect">
            <a:avLst/>
          </a:prstGeom>
          <a:solidFill>
            <a:srgbClr val="CFCAC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결과 출력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7D1801-49B8-4921-80F0-70516F0BA0C7}"/>
              </a:ext>
            </a:extLst>
          </p:cNvPr>
          <p:cNvSpPr/>
          <p:nvPr/>
        </p:nvSpPr>
        <p:spPr>
          <a:xfrm>
            <a:off x="1055476" y="4064892"/>
            <a:ext cx="1449661" cy="720628"/>
          </a:xfrm>
          <a:prstGeom prst="rect">
            <a:avLst/>
          </a:prstGeom>
          <a:solidFill>
            <a:srgbClr val="CFCAC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마스크 인식</a:t>
            </a:r>
            <a:br>
              <a:rPr lang="en-US" altLang="ko-KR" sz="1400" dirty="0"/>
            </a:br>
            <a:r>
              <a:rPr lang="ko-KR" altLang="en-US" sz="1400" dirty="0"/>
              <a:t>데이터 저장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6A5BA28-DF04-4FE3-AAEF-CDBE6BCC0055}"/>
              </a:ext>
            </a:extLst>
          </p:cNvPr>
          <p:cNvSpPr/>
          <p:nvPr/>
        </p:nvSpPr>
        <p:spPr>
          <a:xfrm>
            <a:off x="1043209" y="2886846"/>
            <a:ext cx="1474196" cy="831847"/>
          </a:xfrm>
          <a:prstGeom prst="rect">
            <a:avLst/>
          </a:prstGeom>
          <a:solidFill>
            <a:srgbClr val="CFCAC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keras / TensorFlow</a:t>
            </a:r>
            <a:br>
              <a:rPr lang="en-US" altLang="ko-KR" sz="1200" dirty="0"/>
            </a:br>
            <a:r>
              <a:rPr lang="ko-KR" altLang="en-US" sz="1200" dirty="0"/>
              <a:t> 마스크 인식 러닝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7EAFBB8-CC5F-4C71-8085-9EBEF9E3CDAF}"/>
              </a:ext>
            </a:extLst>
          </p:cNvPr>
          <p:cNvSpPr/>
          <p:nvPr/>
        </p:nvSpPr>
        <p:spPr>
          <a:xfrm>
            <a:off x="1043209" y="5197963"/>
            <a:ext cx="1474196" cy="720627"/>
          </a:xfrm>
          <a:prstGeom prst="rect">
            <a:avLst/>
          </a:prstGeom>
          <a:solidFill>
            <a:srgbClr val="CFCAC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저장된 마스크 </a:t>
            </a:r>
            <a:br>
              <a:rPr lang="en-US" altLang="ko-KR" sz="1300" dirty="0"/>
            </a:br>
            <a:r>
              <a:rPr lang="ko-KR" altLang="en-US" sz="1300" dirty="0"/>
              <a:t>데이터를 불러옴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1BB59F4-F1D5-40FA-8134-7E3AED534F58}"/>
              </a:ext>
            </a:extLst>
          </p:cNvPr>
          <p:cNvSpPr/>
          <p:nvPr/>
        </p:nvSpPr>
        <p:spPr>
          <a:xfrm>
            <a:off x="3370538" y="2374170"/>
            <a:ext cx="1449662" cy="608065"/>
          </a:xfrm>
          <a:prstGeom prst="rect">
            <a:avLst/>
          </a:prstGeom>
          <a:solidFill>
            <a:srgbClr val="CFCAC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CAMERA </a:t>
            </a:r>
            <a:r>
              <a:rPr lang="ko-KR" altLang="en-US" sz="1400" dirty="0"/>
              <a:t>에서</a:t>
            </a:r>
            <a:br>
              <a:rPr lang="en-US" altLang="ko-KR" sz="1400" dirty="0"/>
            </a:br>
            <a:r>
              <a:rPr lang="ko-KR" altLang="en-US" sz="1400" dirty="0"/>
              <a:t>얼굴 감지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D545C2F-05AB-4435-82E5-2D0E0139946E}"/>
              </a:ext>
            </a:extLst>
          </p:cNvPr>
          <p:cNvSpPr/>
          <p:nvPr/>
        </p:nvSpPr>
        <p:spPr>
          <a:xfrm>
            <a:off x="3378213" y="3323106"/>
            <a:ext cx="1449661" cy="608065"/>
          </a:xfrm>
          <a:prstGeom prst="rect">
            <a:avLst/>
          </a:prstGeom>
          <a:solidFill>
            <a:srgbClr val="CFCAC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얼굴의 관심</a:t>
            </a:r>
            <a:br>
              <a:rPr lang="en-US" altLang="ko-KR" sz="1400" dirty="0"/>
            </a:br>
            <a:r>
              <a:rPr lang="ko-KR" altLang="en-US" sz="1400" dirty="0"/>
              <a:t>영역 추출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1ECAD59-EC4F-447F-A89A-F9B70EA8C5AA}"/>
              </a:ext>
            </a:extLst>
          </p:cNvPr>
          <p:cNvSpPr/>
          <p:nvPr/>
        </p:nvSpPr>
        <p:spPr>
          <a:xfrm>
            <a:off x="3378213" y="4250659"/>
            <a:ext cx="1474196" cy="596623"/>
          </a:xfrm>
          <a:prstGeom prst="rect">
            <a:avLst/>
          </a:prstGeom>
          <a:solidFill>
            <a:srgbClr val="CFCAC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마스크 인식 </a:t>
            </a:r>
            <a:br>
              <a:rPr lang="en-US" altLang="ko-KR" sz="1200" dirty="0"/>
            </a:br>
            <a:r>
              <a:rPr lang="ko-KR" altLang="en-US" sz="1200" dirty="0"/>
              <a:t>데이터를 적용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000D882-FF0B-4F5B-B75A-09628BFBC7CC}"/>
              </a:ext>
            </a:extLst>
          </p:cNvPr>
          <p:cNvSpPr/>
          <p:nvPr/>
        </p:nvSpPr>
        <p:spPr>
          <a:xfrm>
            <a:off x="3378214" y="5199717"/>
            <a:ext cx="1474195" cy="441427"/>
          </a:xfrm>
          <a:prstGeom prst="rect">
            <a:avLst/>
          </a:prstGeom>
          <a:solidFill>
            <a:srgbClr val="CFCAC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결과 판단</a:t>
            </a: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B92CB03-175A-4027-A65A-F03EAB034F8E}"/>
              </a:ext>
            </a:extLst>
          </p:cNvPr>
          <p:cNvCxnSpPr>
            <a:stCxn id="112" idx="2"/>
            <a:endCxn id="105" idx="0"/>
          </p:cNvCxnSpPr>
          <p:nvPr/>
        </p:nvCxnSpPr>
        <p:spPr>
          <a:xfrm>
            <a:off x="1780307" y="3718693"/>
            <a:ext cx="0" cy="346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FB4F7F2-4A86-44E0-910C-C67CC2D5B40D}"/>
              </a:ext>
            </a:extLst>
          </p:cNvPr>
          <p:cNvCxnSpPr>
            <a:stCxn id="105" idx="2"/>
            <a:endCxn id="113" idx="0"/>
          </p:cNvCxnSpPr>
          <p:nvPr/>
        </p:nvCxnSpPr>
        <p:spPr>
          <a:xfrm>
            <a:off x="1780307" y="4785520"/>
            <a:ext cx="0" cy="4124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A543C9D0-E2A9-4F33-ABF6-18C9E94FB8AF}"/>
              </a:ext>
            </a:extLst>
          </p:cNvPr>
          <p:cNvCxnSpPr>
            <a:cxnSpLocks/>
            <a:stCxn id="113" idx="2"/>
            <a:endCxn id="114" idx="0"/>
          </p:cNvCxnSpPr>
          <p:nvPr/>
        </p:nvCxnSpPr>
        <p:spPr>
          <a:xfrm rot="5400000" flipH="1" flipV="1">
            <a:off x="1165628" y="2988849"/>
            <a:ext cx="3544420" cy="2315062"/>
          </a:xfrm>
          <a:prstGeom prst="bentConnector5">
            <a:avLst>
              <a:gd name="adj1" fmla="val -5929"/>
              <a:gd name="adj2" fmla="val 50265"/>
              <a:gd name="adj3" fmla="val 1059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F23161C3-1060-436D-9558-7920AEBB2F77}"/>
              </a:ext>
            </a:extLst>
          </p:cNvPr>
          <p:cNvCxnSpPr>
            <a:cxnSpLocks/>
            <a:stCxn id="114" idx="2"/>
            <a:endCxn id="115" idx="0"/>
          </p:cNvCxnSpPr>
          <p:nvPr/>
        </p:nvCxnSpPr>
        <p:spPr>
          <a:xfrm>
            <a:off x="4095369" y="2982235"/>
            <a:ext cx="7675" cy="3408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EF3C61B-3EDA-46F7-93D8-1975F467676D}"/>
              </a:ext>
            </a:extLst>
          </p:cNvPr>
          <p:cNvCxnSpPr>
            <a:stCxn id="115" idx="2"/>
            <a:endCxn id="116" idx="0"/>
          </p:cNvCxnSpPr>
          <p:nvPr/>
        </p:nvCxnSpPr>
        <p:spPr>
          <a:xfrm>
            <a:off x="4103044" y="3931171"/>
            <a:ext cx="12267" cy="3194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90F655D4-5681-4974-B903-F6363BE65480}"/>
              </a:ext>
            </a:extLst>
          </p:cNvPr>
          <p:cNvCxnSpPr>
            <a:stCxn id="116" idx="2"/>
            <a:endCxn id="120" idx="0"/>
          </p:cNvCxnSpPr>
          <p:nvPr/>
        </p:nvCxnSpPr>
        <p:spPr>
          <a:xfrm>
            <a:off x="4115311" y="4847282"/>
            <a:ext cx="1" cy="352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3FEB22E5-617F-4654-A2D0-9DCE598161CD}"/>
              </a:ext>
            </a:extLst>
          </p:cNvPr>
          <p:cNvCxnSpPr>
            <a:stCxn id="120" idx="2"/>
            <a:endCxn id="76" idx="0"/>
          </p:cNvCxnSpPr>
          <p:nvPr/>
        </p:nvCxnSpPr>
        <p:spPr>
          <a:xfrm>
            <a:off x="4115312" y="5641144"/>
            <a:ext cx="0" cy="273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5E9826A6-C66A-4258-8E39-1392742D3068}"/>
              </a:ext>
            </a:extLst>
          </p:cNvPr>
          <p:cNvSpPr txBox="1"/>
          <p:nvPr/>
        </p:nvSpPr>
        <p:spPr>
          <a:xfrm>
            <a:off x="726420" y="1364770"/>
            <a:ext cx="1677652" cy="400110"/>
          </a:xfrm>
          <a:prstGeom prst="rect">
            <a:avLst/>
          </a:prstGeom>
          <a:solidFill>
            <a:srgbClr val="CFCAC4"/>
          </a:solidFill>
          <a:ln w="6350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/>
            </a:lvl1pPr>
          </a:lstStyle>
          <a:p>
            <a:r>
              <a:rPr lang="en-US" altLang="ko-KR" sz="2000" dirty="0"/>
              <a:t>PC </a:t>
            </a:r>
            <a:r>
              <a:rPr lang="en-US" altLang="ko-KR" sz="1050" dirty="0"/>
              <a:t>(</a:t>
            </a:r>
            <a:r>
              <a:rPr lang="en-US" altLang="ko-KR" sz="1000" dirty="0"/>
              <a:t>Client)</a:t>
            </a:r>
            <a:endParaRPr lang="ko-KR" altLang="en-US" sz="1000" dirty="0"/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492E47CB-C6EA-44E1-ADE9-BCFD98DB8D0E}"/>
              </a:ext>
            </a:extLst>
          </p:cNvPr>
          <p:cNvCxnSpPr>
            <a:cxnSpLocks/>
            <a:stCxn id="33" idx="1"/>
            <a:endCxn id="256" idx="0"/>
          </p:cNvCxnSpPr>
          <p:nvPr/>
        </p:nvCxnSpPr>
        <p:spPr>
          <a:xfrm rot="10800000" flipV="1">
            <a:off x="1565246" y="1223848"/>
            <a:ext cx="2179072" cy="14092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94D8213E-D0A2-4888-AF3A-6D64DF0811A3}"/>
              </a:ext>
            </a:extLst>
          </p:cNvPr>
          <p:cNvSpPr/>
          <p:nvPr/>
        </p:nvSpPr>
        <p:spPr>
          <a:xfrm>
            <a:off x="6757602" y="2360805"/>
            <a:ext cx="1952857" cy="2993116"/>
          </a:xfrm>
          <a:prstGeom prst="roundRect">
            <a:avLst/>
          </a:prstGeom>
          <a:solidFill>
            <a:srgbClr val="CFCAC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26B57CD-1D37-4C1D-808F-8078C196145C}"/>
              </a:ext>
            </a:extLst>
          </p:cNvPr>
          <p:cNvSpPr txBox="1"/>
          <p:nvPr/>
        </p:nvSpPr>
        <p:spPr>
          <a:xfrm>
            <a:off x="6847044" y="2211434"/>
            <a:ext cx="1558054" cy="369332"/>
          </a:xfrm>
          <a:prstGeom prst="rect">
            <a:avLst/>
          </a:prstGeom>
          <a:solidFill>
            <a:srgbClr val="CFCA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Node - Red</a:t>
            </a:r>
            <a:endParaRPr lang="ko-KR" altLang="en-US" b="1" dirty="0"/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828AC5A6-4DEF-4D06-B6E6-C4D631ACD3BA}"/>
              </a:ext>
            </a:extLst>
          </p:cNvPr>
          <p:cNvSpPr/>
          <p:nvPr/>
        </p:nvSpPr>
        <p:spPr>
          <a:xfrm>
            <a:off x="7138361" y="2991591"/>
            <a:ext cx="1266737" cy="515974"/>
          </a:xfrm>
          <a:prstGeom prst="roundRect">
            <a:avLst/>
          </a:prstGeom>
          <a:solidFill>
            <a:srgbClr val="CFCA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인원수 파악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12A93CE9-E599-4E3B-8685-F7C6A3C30D88}"/>
              </a:ext>
            </a:extLst>
          </p:cNvPr>
          <p:cNvSpPr/>
          <p:nvPr/>
        </p:nvSpPr>
        <p:spPr>
          <a:xfrm>
            <a:off x="7138361" y="3984748"/>
            <a:ext cx="1266737" cy="515974"/>
          </a:xfrm>
          <a:prstGeom prst="roundRect">
            <a:avLst/>
          </a:prstGeom>
          <a:solidFill>
            <a:srgbClr val="CFCA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초음파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그래프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F58725A-4625-42D5-AEF8-B240EB2FF2B7}"/>
              </a:ext>
            </a:extLst>
          </p:cNvPr>
          <p:cNvSpPr txBox="1"/>
          <p:nvPr/>
        </p:nvSpPr>
        <p:spPr>
          <a:xfrm>
            <a:off x="6847044" y="1710363"/>
            <a:ext cx="1558054" cy="523220"/>
          </a:xfrm>
          <a:prstGeom prst="rect">
            <a:avLst/>
          </a:prstGeom>
          <a:solidFill>
            <a:srgbClr val="CFCA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Raspberry Pi </a:t>
            </a:r>
            <a:r>
              <a:rPr lang="en-US" altLang="ko-KR" sz="1100" b="1" dirty="0"/>
              <a:t>(</a:t>
            </a:r>
            <a:r>
              <a:rPr lang="en-US" altLang="ko-KR" sz="1100" dirty="0"/>
              <a:t>Server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AEFF16-6D49-440C-83B7-4193EBDDFA5B}"/>
              </a:ext>
            </a:extLst>
          </p:cNvPr>
          <p:cNvSpPr txBox="1"/>
          <p:nvPr/>
        </p:nvSpPr>
        <p:spPr>
          <a:xfrm>
            <a:off x="246835" y="155299"/>
            <a:ext cx="523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3.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블록도</a:t>
            </a:r>
          </a:p>
        </p:txBody>
      </p:sp>
    </p:spTree>
    <p:extLst>
      <p:ext uri="{BB962C8B-B14F-4D97-AF65-F5344CB8AC3E}">
        <p14:creationId xmlns:p14="http://schemas.microsoft.com/office/powerpoint/2010/main" val="153681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9D25E6-7F33-43F3-A391-54615096640D}"/>
              </a:ext>
            </a:extLst>
          </p:cNvPr>
          <p:cNvSpPr txBox="1"/>
          <p:nvPr/>
        </p:nvSpPr>
        <p:spPr>
          <a:xfrm>
            <a:off x="246835" y="155299"/>
            <a:ext cx="523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4.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최종 영상</a:t>
            </a:r>
          </a:p>
        </p:txBody>
      </p:sp>
      <p:pic>
        <p:nvPicPr>
          <p:cNvPr id="2" name="KakaoTalk_20210617_230234614">
            <a:hlinkClick r:id="" action="ppaction://media"/>
            <a:extLst>
              <a:ext uri="{FF2B5EF4-FFF2-40B4-BE49-F238E27FC236}">
                <a16:creationId xmlns:a16="http://schemas.microsoft.com/office/drawing/2014/main" id="{6626DD2B-F6F4-48A5-8D88-3E837489D3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835" y="1025554"/>
            <a:ext cx="11667798" cy="54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0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/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229</Words>
  <Application>Microsoft Office PowerPoint</Application>
  <PresentationFormat>와이드스크린</PresentationFormat>
  <Paragraphs>66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나눔스퀘어 Light</vt:lpstr>
      <vt:lpstr>맑은 고딕</vt:lpstr>
      <vt:lpstr>Arial</vt:lpstr>
      <vt:lpstr>Arial Black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서영찬</cp:lastModifiedBy>
  <cp:revision>132</cp:revision>
  <dcterms:created xsi:type="dcterms:W3CDTF">2020-05-25T00:38:46Z</dcterms:created>
  <dcterms:modified xsi:type="dcterms:W3CDTF">2021-06-17T14:22:46Z</dcterms:modified>
  <cp:version/>
</cp:coreProperties>
</file>